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1"/>
  </p:notesMasterIdLst>
  <p:sldIdLst>
    <p:sldId id="256" r:id="rId66"/>
    <p:sldId id="260" r:id="rId67"/>
    <p:sldId id="276" r:id="rId68"/>
    <p:sldId id="283" r:id="rId69"/>
    <p:sldId id="284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1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448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2019/12/25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2019/12/25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さあ、喜び歌おう　主に向かって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喜び叫ぼう　私たちの救いの岩に向かって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御前に進もう　感謝をもって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賛美をもって　主に喜び叫ぼう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95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lang="ja-JP" altLang="en-US" sz="2000" b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3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主が偉大な神であって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すべての神々にまさって　偉大な王で　　　　　　あられるから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地の深みは　御手のうちにあり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山々の頂も　主のものである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海はこの方のもの　この方が造られた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陸地も　御手が形造った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95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DD0C970-F755-3640-964B-7624B0901439}"/>
              </a:ext>
            </a:extLst>
          </p:cNvPr>
          <p:cNvSpPr/>
          <p:nvPr/>
        </p:nvSpPr>
        <p:spPr>
          <a:xfrm>
            <a:off x="1800000" y="333360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いただき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来たれ　ひれ伏し　膝をかがめよう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ひざまずこう　私たちを造られた主の御前に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この方こそが私たちの神であられ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私たちは　その牧場の民　その御手の羊　　　　　なのだから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今日　もし御声を聞くなら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あなたがたの心を頑なにしてはならない</a:t>
            </a:r>
          </a:p>
          <a:p>
            <a:pPr marL="952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95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7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305186-D191-224C-B9F5-21723BC2FB73}"/>
              </a:ext>
            </a:extLst>
          </p:cNvPr>
          <p:cNvSpPr/>
          <p:nvPr/>
        </p:nvSpPr>
        <p:spPr>
          <a:xfrm>
            <a:off x="3787200" y="469440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かたく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メリバにいたときのように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荒野のマサでの日のように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そこで、あなたがたの先祖は　わたしを試み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わたしを試した　わたしのわざを見ていた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にも関わらず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四十年の間　わたしはその世代を忌み嫌った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そして　わたしは言った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95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6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9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彼らは心の迷った民だ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彼らはわたしの道を知らない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それゆえ　怒りのうちにわたしは誓った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｢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彼らはわたしの安息に入ることはない」</a:t>
            </a: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95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6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11835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41334</TotalTime>
  <Words>250</Words>
  <Application>Microsoft Macintosh PowerPoint</Application>
  <PresentationFormat>画面に合わせる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5</vt:i4>
      </vt:variant>
    </vt:vector>
  </HeadingPairs>
  <TitlesOfParts>
    <vt:vector size="78" baseType="lpstr">
      <vt:lpstr>メイリオ</vt:lpstr>
      <vt:lpstr>メイリオ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1622</cp:revision>
  <cp:lastPrinted>1601-01-01T00:00:00Z</cp:lastPrinted>
  <dcterms:created xsi:type="dcterms:W3CDTF">2004-01-02T11:51:04Z</dcterms:created>
  <dcterms:modified xsi:type="dcterms:W3CDTF">2019-12-26T15:13:53Z</dcterms:modified>
</cp:coreProperties>
</file>