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68" r:id="rId65"/>
  </p:sldMasterIdLst>
  <p:notesMasterIdLst>
    <p:notesMasterId r:id="rId74"/>
  </p:notesMasterIdLst>
  <p:sldIdLst>
    <p:sldId id="256" r:id="rId66"/>
    <p:sldId id="260" r:id="rId67"/>
    <p:sldId id="261" r:id="rId68"/>
    <p:sldId id="262" r:id="rId69"/>
    <p:sldId id="263" r:id="rId70"/>
    <p:sldId id="264" r:id="rId71"/>
    <p:sldId id="265" r:id="rId72"/>
    <p:sldId id="266" r:id="rId7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752" y="184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2024/10/19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9AADC-8E07-F94D-8A13-D98C99C4FD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05052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01071-1E11-CF43-8091-AFAB7E37593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75552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D335-1953-0E41-A13A-168ED1AC113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622185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F1C0-83D3-1544-8BE9-106953B8D63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934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FE0B8-59E9-8843-A1F6-EC8431D711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979955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29A0-9C95-2248-8CF8-C1B9E66C419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05615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62779-6D1D-6E4C-B681-D1660783EC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147845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213C-4F3F-014C-9EA5-3FF419C716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8381574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EEE1-C354-734C-84C1-BDFC0B89784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420490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213C-4F3F-014C-9EA5-3FF419C716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264675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D594F-4BD9-6A40-88E8-8CD2D985699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379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284109"/>
            <a:ext cx="10363200" cy="1200329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18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69" r:id="rId1"/>
    <p:sldLayoutId id="2147585770" r:id="rId2"/>
    <p:sldLayoutId id="2147585771" r:id="rId3"/>
    <p:sldLayoutId id="2147585772" r:id="rId4"/>
    <p:sldLayoutId id="2147585773" r:id="rId5"/>
    <p:sldLayoutId id="2147585774" r:id="rId6"/>
    <p:sldLayoutId id="2147585775" r:id="rId7"/>
    <p:sldLayoutId id="2147585776" r:id="rId8"/>
    <p:sldLayoutId id="2147585777" r:id="rId9"/>
    <p:sldLayoutId id="2147585778" r:id="rId10"/>
    <p:sldLayoutId id="2147585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2024/10/19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2400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1844824"/>
            <a:ext cx="882059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神よ、この耳で私たちは聞きました。 　　　　　　　　　　　　　　　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先祖たちが私たちに語ってくれました。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lang="ja-JP" altLang="en-US" sz="3000" b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彼らの時代、昔の日々になさったみわざを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 御手をもって異邦の民を追い払い 　　　　　　　　 　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そこに先祖たちを植えられました。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5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1091060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指揮者のために。コラ人による。マスキール。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1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0" y="1076177"/>
            <a:ext cx="1069357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もろもろの国民（くにたみ）にわざわいを下し 　　　　　　　　　　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そこに先祖たちを送り込まれました。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自分の剣によって 彼らは地を得たのではなく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自分の腕が 彼らを救ったのでもありません。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ただ　あなたの右の手、御腕、御顔の光が そうしたのです。 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あなたが彼らを愛されたからです。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600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4AED0-6DA4-00B1-61E8-02E70459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A09789E3-EBE1-CE04-C6C2-02A8F320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76177"/>
            <a:ext cx="87487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あなたこそが　私の王です、神よ。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ヤコブの勝利を命じてください。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あなたによって 私たちは敵を押し返し 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御名によって 向かい立つ者どもを踏みつけます。 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それは、私の弓に頼ることをせず、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この剣も 私を救いはしないからです。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 あなたは私たちを敵から救い 　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私たちを憎む者どもを　辱められます。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E057769F-89DD-571D-1A42-4E8DFA5C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ADC97C2B-B106-8192-6661-0B9D68D42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71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9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62BC5-0F6B-324E-5AA0-5BC2280DA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F2F295DC-09C7-8747-FFC8-9A6A96DE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76176"/>
            <a:ext cx="10225136" cy="971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神にあって 一日中　私たちは誇ります。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30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あなたの御名を とこしえにほめたたえます。（セラ）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ああ、しかしあなたは、私たちを拒絶し、辱めたのです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もはや私たちの軍勢とともに出陣してくださいません。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私たちを敵の前から退かせ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私たちを憎む者どもは思うままに略奪しました。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 餌食（えじき）となる羊のようにし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30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国々の間に散らされました。</a:t>
            </a:r>
          </a:p>
          <a:p>
            <a:pPr marL="9525" eaLnBrk="1" hangingPunct="1">
              <a:spcBef>
                <a:spcPct val="0"/>
              </a:spcBef>
              <a:spcAft>
                <a:spcPts val="30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30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ja-JP" altLang="en-US" sz="3000" b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2C49392E-B3BB-C603-8616-C255E352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57DBD138-DE84-D48A-EA53-E9B29079B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70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4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5D1DB-1EFA-A66D-E32E-A441C4E6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19156020-57C5-C4EC-231D-C8139CC0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76176"/>
            <a:ext cx="10225136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ご自分の民を安く売り渡し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その代価で何の利益も得ませんでした。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私たちを隣人（となりびと）のそしりの的（まと）とし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周りの者の嘲りとし 笑いぐさとされます。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私たちを国々の間で　物笑いの種とし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もろもろの民の間で　笑いものとされるのです。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一日中、辱めが私の前にあります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恥が私の顔をおおってしまいました。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C56E8281-EE4E-05FF-65D8-A0E9CF7D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083BC1A6-05D6-2726-B898-41065D97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70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98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2D3B25-EBF0-AD13-8C93-9D6FC449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9119FA4B-8034-6CEF-D763-36C92D60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76176"/>
            <a:ext cx="1022513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 そしる者と　ののしる者の声のゆえ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敵と 復讐する者のゆえでした。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これらすべてが私たちを襲いました。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 私たちはあなたを忘れませんでした。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lang="ja-JP" altLang="en-US" sz="3000" b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あなたの契約を無にはしませんでした。</a:t>
            </a:r>
            <a:endParaRPr lang="en-US" altLang="ja-JP" sz="3000" b="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私たちの心は　たじろぎもせず、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この歩みはあなたの道から　それもしませんでした。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ところが、あなたはジャッカルの住みかで私たちを砕き、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死の陰で私たちをおおわれたのです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0FCB7C07-0E93-2E95-0524-1C1BE572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07AA642A-DED9-C414-5628-BF0D7397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70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29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DC896-5F76-9E0C-6B87-1B12BB41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F3A1891A-1219-4FFD-32C3-D7914D8E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52736"/>
            <a:ext cx="1101722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もし 私たちが自分たちの神の御名を忘れ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ほかの神に向かって手を伸べ広げたなら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神はそれを探り出されないでしょうか。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それは、この方こそ　心の秘密を知っておられるからです。 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ところが、あなたのために 一日中、私たちは殺され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屠（ほふ）られる羊のように見なされています。 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起きてください。 なぜ眠っておられるのですか。主よ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目を覚ましてください。 いつまでも拒まないでください。</a:t>
            </a: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4ABB826C-CAA6-588D-FD24-11514F90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2406EBF-16E5-1136-EFC5-3B3526A5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2538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4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ACB34-B7CE-E274-1AA2-8F90795F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4713C622-E061-4E3A-51FD-B0760A9C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051" y="1076176"/>
            <a:ext cx="10225136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 御顔を隠されるのですか。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私たちの苦しみと虐げをお忘れになるのですか。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それは、私たちのたましいは ちりに伏し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私たちの腹は 地についているからです。</a:t>
            </a: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立ち上がって 私たちをお助けください。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贖い出してください。あなたの慈愛（ヘセド）のゆえに。</a:t>
            </a: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C8B307E7-BFB7-B699-B812-DFFB5AE0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63526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44</a:t>
            </a:r>
            <a:r>
              <a:rPr lang="ja-JP" altLang="en-US" sz="2400" b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篇　　</a:t>
            </a:r>
            <a:endParaRPr lang="ja-JP" altLang="en-US" sz="1800" b="0">
              <a:solidFill>
                <a:srgbClr val="FFFFFF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1979FBDE-E987-3437-D78F-A0B85340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870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8/8</a:t>
            </a:r>
            <a:endParaRPr lang="ja-JP" altLang="en-US" sz="1800" b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174519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40153</TotalTime>
  <Words>672</Words>
  <Application>Microsoft Macintosh PowerPoint</Application>
  <PresentationFormat>ワイド画面</PresentationFormat>
  <Paragraphs>80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8</vt:i4>
      </vt:variant>
    </vt:vector>
  </HeadingPairs>
  <TitlesOfParts>
    <vt:vector size="82" baseType="lpstr">
      <vt:lpstr>Meiryo</vt:lpstr>
      <vt:lpstr>Meiryo</vt:lpstr>
      <vt:lpstr>Arial</vt:lpstr>
      <vt:lpstr>Calibri</vt:lpstr>
      <vt:lpstr>Calibri Light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ボビー ボロメオ</cp:lastModifiedBy>
  <cp:revision>1586</cp:revision>
  <cp:lastPrinted>1601-01-01T00:00:00Z</cp:lastPrinted>
  <dcterms:created xsi:type="dcterms:W3CDTF">2004-01-02T11:51:04Z</dcterms:created>
  <dcterms:modified xsi:type="dcterms:W3CDTF">2024-10-18T17:05:42Z</dcterms:modified>
</cp:coreProperties>
</file>