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72"/>
  </p:notesMasterIdLst>
  <p:sldIdLst>
    <p:sldId id="256" r:id="rId66"/>
    <p:sldId id="260" r:id="rId67"/>
    <p:sldId id="261" r:id="rId68"/>
    <p:sldId id="274" r:id="rId69"/>
    <p:sldId id="275" r:id="rId70"/>
    <p:sldId id="276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6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1320" y="16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44824"/>
            <a:ext cx="8820596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幸いなことよ。そのそむきを赦され、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罪をおおわれた人は。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幸いなことよ。主が、咎をお認めにならない人、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その霊に欺きのない人は。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32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ダビデのマスキール</a:t>
            </a: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292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黙っていたとき、私の骨々は疲れ果てました。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一日中、私がうめいていたためです。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それは、御手が昼も夜も私の上に重くのしかかり、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私の潤いは、夏のひでりで枯れ果てた　　　　　　からです。　　セラ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私は、罪を、あなたに知らせ、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咎を隠しませんでした。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32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私は申しました。「私のそむきを主に告白　　　　　しよう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｡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」と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すると、あなたは　私の罪のとがめを赦されました。　　セラ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それゆえ、聖徒は、みな、お会いできる間に、　あなたに祈りましょう。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大水があふれるときも　聖徒に及ぶことは　ありません。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32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あなたこそが私の隠れ場。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苦難から私を守り、救いの歓声で、私を　　　　取り囲まれます。　　セラ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｢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わたしは、あなたを賢くし、行くべき道を　　　　教えよう。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わたしの目をあなたの上に置き、助言を　　　　与えよう。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32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6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馬や騾馬のように悟りのない者であっては　　　　　　ならない。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それらは、くつわや手綱で押さえなければ、あなたに近づかない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｡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悪者には、苦痛が多い。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しかし、慈愛は、主に信頼する者を、　　　　　取り囲む。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32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5/6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FB5F2FC-738C-1F4C-AC15-92C33BAAC609}"/>
              </a:ext>
            </a:extLst>
          </p:cNvPr>
          <p:cNvSpPr/>
          <p:nvPr/>
        </p:nvSpPr>
        <p:spPr>
          <a:xfrm>
            <a:off x="1115616" y="858198"/>
            <a:ext cx="806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ラ</a:t>
            </a:r>
            <a:r>
              <a:rPr lang="en-US" altLang="ja-JP" sz="16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バ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9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32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6/6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BC733DDD-8D15-F847-BEEB-30CBA07E3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581760"/>
            <a:ext cx="8640497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主にあって楽しめ。喜び踊れ。正しい者たちよ。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喜びの声をあげよ。すべて心の直ぐな　　　　　　人たちよ。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704552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39590</TotalTime>
  <Words>327</Words>
  <Application>Microsoft Macintosh PowerPoint</Application>
  <PresentationFormat>画面に合わせる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6</vt:i4>
      </vt:variant>
    </vt:vector>
  </HeadingPairs>
  <TitlesOfParts>
    <vt:vector size="79" baseType="lpstr">
      <vt:lpstr>Meiryo</vt:lpstr>
      <vt:lpstr>Meiryo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1587</cp:revision>
  <cp:lastPrinted>1601-01-01T00:00:00Z</cp:lastPrinted>
  <dcterms:created xsi:type="dcterms:W3CDTF">2004-01-02T11:51:04Z</dcterms:created>
  <dcterms:modified xsi:type="dcterms:W3CDTF">2019-12-28T15:08:29Z</dcterms:modified>
</cp:coreProperties>
</file>