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6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7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8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9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10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11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12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13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4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5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6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17.xml" ContentType="application/vnd.openxmlformats-officedocument.theme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18.xml" ContentType="application/vnd.openxmlformats-officedocument.theme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heme/theme19.xml" ContentType="application/vnd.openxmlformats-officedocument.theme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theme/theme20.xml" ContentType="application/vnd.openxmlformats-officedocument.theme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21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theme/theme22.xml" ContentType="application/vnd.openxmlformats-officedocument.theme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23.xml" ContentType="application/vnd.openxmlformats-officedocument.theme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theme/theme24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theme/theme25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theme/theme26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7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28.xml" ContentType="application/vnd.openxmlformats-officedocument.theme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theme/theme29.xml" ContentType="application/vnd.openxmlformats-officedocument.theme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theme/theme30.xml" ContentType="application/vnd.openxmlformats-officedocument.theme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theme/theme31.xml" ContentType="application/vnd.openxmlformats-officedocument.theme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theme/theme32.xml" ContentType="application/vnd.openxmlformats-officedocument.theme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theme/theme33.xml" ContentType="application/vnd.openxmlformats-officedocument.theme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theme/theme34.xml" ContentType="application/vnd.openxmlformats-officedocument.theme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theme/theme35.xml" ContentType="application/vnd.openxmlformats-officedocument.theme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theme/theme36.xml" ContentType="application/vnd.openxmlformats-officedocument.theme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theme/theme37.xml" ContentType="application/vnd.openxmlformats-officedocument.theme+xml"/>
  <Override PartName="/ppt/slideLayouts/slideLayout342.xml" ContentType="application/vnd.openxmlformats-officedocument.presentationml.slideLayout+xml"/>
  <Override PartName="/ppt/theme/theme38.xml" ContentType="application/vnd.openxmlformats-officedocument.theme+xml"/>
  <Override PartName="/ppt/theme/theme39.xml" ContentType="application/vnd.openxmlformats-officedocument.theme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theme/theme40.xml" ContentType="application/vnd.openxmlformats-officedocument.theme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theme/theme41.xml" ContentType="application/vnd.openxmlformats-officedocument.theme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theme/theme42.xml" ContentType="application/vnd.openxmlformats-officedocument.theme+xml"/>
  <Override PartName="/ppt/theme/theme43.xml" ContentType="application/vnd.openxmlformats-officedocument.theme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theme/theme44.xml" ContentType="application/vnd.openxmlformats-officedocument.theme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theme/theme45.xml" ContentType="application/vnd.openxmlformats-officedocument.theme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theme/theme46.xml" ContentType="application/vnd.openxmlformats-officedocument.theme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theme/theme47.xml" ContentType="application/vnd.openxmlformats-officedocument.theme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theme/theme48.xml" ContentType="application/vnd.openxmlformats-officedocument.theme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theme/theme49.xml" ContentType="application/vnd.openxmlformats-officedocument.theme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theme/theme50.xml" ContentType="application/vnd.openxmlformats-officedocument.theme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theme/theme51.xml" ContentType="application/vnd.openxmlformats-officedocument.theme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theme/theme52.xml" ContentType="application/vnd.openxmlformats-officedocument.theme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theme/theme53.xml" ContentType="application/vnd.openxmlformats-officedocument.theme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theme/theme54.xml" ContentType="application/vnd.openxmlformats-officedocument.theme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theme/theme55.xml" ContentType="application/vnd.openxmlformats-officedocument.theme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theme/theme56.xml" ContentType="application/vnd.openxmlformats-officedocument.theme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theme/theme57.xml" ContentType="application/vnd.openxmlformats-officedocument.theme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theme/theme58.xml" ContentType="application/vnd.openxmlformats-officedocument.theme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theme/theme59.xml" ContentType="application/vnd.openxmlformats-officedocument.theme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theme/theme60.xml" ContentType="application/vnd.openxmlformats-officedocument.theme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theme/theme61.xml" ContentType="application/vnd.openxmlformats-officedocument.theme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theme/theme62.xml" ContentType="application/vnd.openxmlformats-officedocument.theme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theme/theme63.xml" ContentType="application/vnd.openxmlformats-officedocument.theme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theme/theme64.xml" ContentType="application/vnd.openxmlformats-officedocument.theme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theme/theme65.xml" ContentType="application/vnd.openxmlformats-officedocument.theme+xml"/>
  <Override PartName="/ppt/theme/theme6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4" r:id="rId1"/>
    <p:sldMasterId id="2147484118" r:id="rId2"/>
    <p:sldMasterId id="2147484120" r:id="rId3"/>
    <p:sldMasterId id="2147484518" r:id="rId4"/>
    <p:sldMasterId id="2147484554" r:id="rId5"/>
    <p:sldMasterId id="2147484852" r:id="rId6"/>
    <p:sldMasterId id="2147484864" r:id="rId7"/>
    <p:sldMasterId id="2147484888" r:id="rId8"/>
    <p:sldMasterId id="2147484900" r:id="rId9"/>
    <p:sldMasterId id="2147485274" r:id="rId10"/>
    <p:sldMasterId id="2147485322" r:id="rId11"/>
    <p:sldMasterId id="2147485334" r:id="rId12"/>
    <p:sldMasterId id="2147485346" r:id="rId13"/>
    <p:sldMasterId id="2147485810" r:id="rId14"/>
    <p:sldMasterId id="2147485822" r:id="rId15"/>
    <p:sldMasterId id="2147485846" r:id="rId16"/>
    <p:sldMasterId id="2147485858" r:id="rId17"/>
    <p:sldMasterId id="2147485870" r:id="rId18"/>
    <p:sldMasterId id="2147486433" r:id="rId19"/>
    <p:sldMasterId id="2147488385" r:id="rId20"/>
    <p:sldMasterId id="2147488397" r:id="rId21"/>
    <p:sldMasterId id="2147488409" r:id="rId22"/>
    <p:sldMasterId id="2147488421" r:id="rId23"/>
    <p:sldMasterId id="2147488433" r:id="rId24"/>
    <p:sldMasterId id="2147489083" r:id="rId25"/>
    <p:sldMasterId id="2147489095" r:id="rId26"/>
    <p:sldMasterId id="2147489107" r:id="rId27"/>
    <p:sldMasterId id="2147489119" r:id="rId28"/>
    <p:sldMasterId id="2147489131" r:id="rId29"/>
    <p:sldMasterId id="2147489143" r:id="rId30"/>
    <p:sldMasterId id="2147489913" r:id="rId31"/>
    <p:sldMasterId id="2147489925" r:id="rId32"/>
    <p:sldMasterId id="2147489937" r:id="rId33"/>
    <p:sldMasterId id="2147489949" r:id="rId34"/>
    <p:sldMasterId id="2147490789" r:id="rId35"/>
    <p:sldMasterId id="2147490801" r:id="rId36"/>
    <p:sldMasterId id="2147490813" r:id="rId37"/>
    <p:sldMasterId id="2147491716" r:id="rId38"/>
    <p:sldMasterId id="2147497922" r:id="rId39"/>
    <p:sldMasterId id="2147497924" r:id="rId40"/>
    <p:sldMasterId id="2147502251" r:id="rId41"/>
    <p:sldMasterId id="2147503224" r:id="rId42"/>
    <p:sldMasterId id="2147503236" r:id="rId43"/>
    <p:sldMasterId id="2147503238" r:id="rId44"/>
    <p:sldMasterId id="2147507698" r:id="rId45"/>
    <p:sldMasterId id="2147507710" r:id="rId46"/>
    <p:sldMasterId id="2147507722" r:id="rId47"/>
    <p:sldMasterId id="2147507734" r:id="rId48"/>
    <p:sldMasterId id="2147507746" r:id="rId49"/>
    <p:sldMasterId id="2147507770" r:id="rId50"/>
    <p:sldMasterId id="2147507782" r:id="rId51"/>
    <p:sldMasterId id="2147507793" r:id="rId52"/>
    <p:sldMasterId id="2147507804" r:id="rId53"/>
    <p:sldMasterId id="2147508847" r:id="rId54"/>
    <p:sldMasterId id="2147508871" r:id="rId55"/>
    <p:sldMasterId id="2147508884" r:id="rId56"/>
    <p:sldMasterId id="2147508896" r:id="rId57"/>
    <p:sldMasterId id="2147511161" r:id="rId58"/>
    <p:sldMasterId id="2147511173" r:id="rId59"/>
    <p:sldMasterId id="2147511186" r:id="rId60"/>
    <p:sldMasterId id="2147511210" r:id="rId61"/>
    <p:sldMasterId id="2147511222" r:id="rId62"/>
    <p:sldMasterId id="2147511234" r:id="rId63"/>
    <p:sldMasterId id="2147511245" r:id="rId64"/>
    <p:sldMasterId id="2147585756" r:id="rId65"/>
  </p:sldMasterIdLst>
  <p:notesMasterIdLst>
    <p:notesMasterId r:id="rId71"/>
  </p:notesMasterIdLst>
  <p:sldIdLst>
    <p:sldId id="256" r:id="rId66"/>
    <p:sldId id="260" r:id="rId67"/>
    <p:sldId id="261" r:id="rId68"/>
    <p:sldId id="277" r:id="rId69"/>
    <p:sldId id="274" r:id="rId7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umimoji="1"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umimoji="1"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umimoji="1"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umimoji="1"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E1"/>
    <a:srgbClr val="1E487D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41" autoAdjust="0"/>
    <p:restoredTop sz="96327" autoAdjust="0"/>
  </p:normalViewPr>
  <p:slideViewPr>
    <p:cSldViewPr>
      <p:cViewPr varScale="1">
        <p:scale>
          <a:sx n="124" d="100"/>
          <a:sy n="124" d="100"/>
        </p:scale>
        <p:origin x="704" y="168"/>
      </p:cViewPr>
      <p:guideLst>
        <p:guide orient="horz" pos="2160"/>
        <p:guide pos="2835"/>
      </p:guideLst>
    </p:cSldViewPr>
  </p:slideViewPr>
  <p:outlineViewPr>
    <p:cViewPr>
      <p:scale>
        <a:sx n="33" d="100"/>
        <a:sy n="33" d="100"/>
      </p:scale>
      <p:origin x="0" y="111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249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63" Type="http://schemas.openxmlformats.org/officeDocument/2006/relationships/slideMaster" Target="slideMasters/slideMaster63.xml"/><Relationship Id="rId68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53" Type="http://schemas.openxmlformats.org/officeDocument/2006/relationships/slideMaster" Target="slideMasters/slideMaster53.xml"/><Relationship Id="rId58" Type="http://schemas.openxmlformats.org/officeDocument/2006/relationships/slideMaster" Target="slideMasters/slideMaster58.xml"/><Relationship Id="rId66" Type="http://schemas.openxmlformats.org/officeDocument/2006/relationships/slide" Target="slides/slide1.xml"/><Relationship Id="rId7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Master" Target="slideMasters/slideMaster61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56" Type="http://schemas.openxmlformats.org/officeDocument/2006/relationships/slideMaster" Target="slideMasters/slideMaster56.xml"/><Relationship Id="rId64" Type="http://schemas.openxmlformats.org/officeDocument/2006/relationships/slideMaster" Target="slideMasters/slideMaster64.xml"/><Relationship Id="rId69" Type="http://schemas.openxmlformats.org/officeDocument/2006/relationships/slide" Target="slides/slide4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72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Master" Target="slideMasters/slideMaster46.xml"/><Relationship Id="rId59" Type="http://schemas.openxmlformats.org/officeDocument/2006/relationships/slideMaster" Target="slideMasters/slideMaster59.xml"/><Relationship Id="rId67" Type="http://schemas.openxmlformats.org/officeDocument/2006/relationships/slide" Target="slides/slide2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Master" Target="slideMasters/slideMaster54.xml"/><Relationship Id="rId62" Type="http://schemas.openxmlformats.org/officeDocument/2006/relationships/slideMaster" Target="slideMasters/slideMaster62.xml"/><Relationship Id="rId70" Type="http://schemas.openxmlformats.org/officeDocument/2006/relationships/slide" Target="slides/slide5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Master" Target="slideMasters/slideMaster49.xml"/><Relationship Id="rId57" Type="http://schemas.openxmlformats.org/officeDocument/2006/relationships/slideMaster" Target="slideMasters/slideMaster57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Master" Target="slideMasters/slideMaster52.xml"/><Relationship Id="rId60" Type="http://schemas.openxmlformats.org/officeDocument/2006/relationships/slideMaster" Target="slideMasters/slideMaster60.xml"/><Relationship Id="rId65" Type="http://schemas.openxmlformats.org/officeDocument/2006/relationships/slideMaster" Target="slideMasters/slideMaster65.xml"/><Relationship Id="rId73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34" Type="http://schemas.openxmlformats.org/officeDocument/2006/relationships/slideMaster" Target="slideMasters/slideMaster34.xml"/><Relationship Id="rId50" Type="http://schemas.openxmlformats.org/officeDocument/2006/relationships/slideMaster" Target="slideMasters/slideMaster50.xml"/><Relationship Id="rId55" Type="http://schemas.openxmlformats.org/officeDocument/2006/relationships/slideMaster" Target="slideMasters/slideMaster55.xml"/><Relationship Id="rId7" Type="http://schemas.openxmlformats.org/officeDocument/2006/relationships/slideMaster" Target="slideMasters/slideMaster7.xml"/><Relationship Id="rId7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83C6919A-DED8-4DC1-9C7F-3679967DA48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Times New Roman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40CB35A4-53F9-471F-A1C2-A4AA8B3D7EE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Times New Roman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0772" name="Rectangle 4">
            <a:extLst>
              <a:ext uri="{FF2B5EF4-FFF2-40B4-BE49-F238E27FC236}">
                <a16:creationId xmlns:a16="http://schemas.microsoft.com/office/drawing/2014/main" id="{7F3C14A8-C356-A149-BA7B-AF9DFC73A44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1" name="Rectangle 5">
            <a:extLst>
              <a:ext uri="{FF2B5EF4-FFF2-40B4-BE49-F238E27FC236}">
                <a16:creationId xmlns:a16="http://schemas.microsoft.com/office/drawing/2014/main" id="{1B118730-719E-4604-A42B-99869DF50DB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2 レベル</a:t>
            </a:r>
          </a:p>
          <a:p>
            <a:pPr lvl="2"/>
            <a:r>
              <a:rPr lang="ja-JP" altLang="en-US" noProof="0"/>
              <a:t>第 3 レベル</a:t>
            </a:r>
          </a:p>
          <a:p>
            <a:pPr lvl="3"/>
            <a:r>
              <a:rPr lang="ja-JP" altLang="en-US" noProof="0"/>
              <a:t>第 4 レベル</a:t>
            </a:r>
          </a:p>
          <a:p>
            <a:pPr lvl="4"/>
            <a:r>
              <a:rPr lang="ja-JP" altLang="en-US" noProof="0"/>
              <a:t>第 5 レベル</a:t>
            </a:r>
          </a:p>
        </p:txBody>
      </p:sp>
      <p:sp>
        <p:nvSpPr>
          <p:cNvPr id="29702" name="Rectangle 6">
            <a:extLst>
              <a:ext uri="{FF2B5EF4-FFF2-40B4-BE49-F238E27FC236}">
                <a16:creationId xmlns:a16="http://schemas.microsoft.com/office/drawing/2014/main" id="{CFE6D3A0-22D7-4FB1-97A9-F39864972D5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Times New Roman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703" name="Rectangle 7">
            <a:extLst>
              <a:ext uri="{FF2B5EF4-FFF2-40B4-BE49-F238E27FC236}">
                <a16:creationId xmlns:a16="http://schemas.microsoft.com/office/drawing/2014/main" id="{9B4EA5C1-8F14-4C77-B691-4B4FEB2216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669B8DF-12F6-154F-8FB2-83CEAF77A40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60C1E46E-08A0-134B-9BDA-B8116C2E1B5E}"/>
              </a:ext>
            </a:extLst>
          </p:cNvPr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6 h 1912"/>
              <a:gd name="T4" fmla="*/ 0 w 1588"/>
              <a:gd name="T5" fmla="*/ 2147483646 h 1912"/>
              <a:gd name="T6" fmla="*/ 0 w 1588"/>
              <a:gd name="T7" fmla="*/ 2147483646 h 1912"/>
              <a:gd name="T8" fmla="*/ 0 w 1588"/>
              <a:gd name="T9" fmla="*/ 2147483646 h 1912"/>
              <a:gd name="T10" fmla="*/ 0 w 1588"/>
              <a:gd name="T11" fmla="*/ 2147483646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06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2306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C34F405-8B6D-B44D-99F1-D9D29F8F1E6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29AD211-CB26-194B-A184-31FC0083BF0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1BB90-F043-CC4D-A8D9-DB058DA1828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03AAB9CB-85F7-224F-9DAA-8FBD6D9EBDDC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87949600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C60C99D4-6FA4-AF44-A23D-66CEB36BC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19247C71-6CD6-A04B-BEC4-E2C91314A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DBF389D6-8A24-014A-91C4-9D3B3A460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1B418-18F9-084D-ADAD-AE395EC5AAA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49194295"/>
      </p:ext>
    </p:extLst>
  </p:cSld>
  <p:clrMapOvr>
    <a:masterClrMapping/>
  </p:clrMapOvr>
  <p:transition spd="med"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D4DAF971-2318-484F-AF58-F5C6C1304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63AF8428-330C-474D-8260-E2887D37A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F19C72A0-61BF-424D-897D-C36BF44FD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B3A7EBD-1C77-9B4C-9D28-DAB5FB645E2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34035901"/>
      </p:ext>
    </p:extLst>
  </p:cSld>
  <p:clrMapOvr>
    <a:masterClrMapping/>
  </p:clrMapOvr>
  <p:transition spd="med"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30D019ED-75C1-364D-A85C-2EAFDDB24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2DE46C68-B5F7-F542-99E2-BECA61A1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67120AD-D06E-5C48-967D-3B8789386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E529668-4D8F-F24A-906E-B3DFEC32176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72701143"/>
      </p:ext>
    </p:extLst>
  </p:cSld>
  <p:clrMapOvr>
    <a:masterClrMapping/>
  </p:clrMapOvr>
  <p:transition spd="med"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06690163-2738-844C-BBA0-46B4C7F81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FDD69551-D335-E84C-91BE-1E09A8E00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AA0398D-7CF4-614A-AAF9-F9AF8191B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315AADE-0838-764B-ADC2-209E29FCB32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38019114"/>
      </p:ext>
    </p:extLst>
  </p:cSld>
  <p:clrMapOvr>
    <a:masterClrMapping/>
  </p:clrMapOvr>
  <p:transition spd="med"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33565A16-3713-E447-A45F-4F5AC6AEBB8D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8F90F9B2-4590-7B4B-A31A-206C7F971111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3" cy="646"/>
              <a:chOff x="-3" y="1562"/>
              <a:chExt cx="5763" cy="646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01ACFFED-6D10-1C42-B1DF-6E6C7387A9C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4516B314-0454-304C-A7DA-0592E5AF87C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3DDA4C22-E988-E946-9F3D-7C2AB15052A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7EAE531B-200A-7845-9344-C4DCC4943F6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58" y="1774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88870769-759A-C249-ACCA-D51ADEC0961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C3892974-7D17-9247-B2F7-2BD5FCB388B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FA2DF968-1E5E-CA47-8B86-01AB1979134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4" y="1748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E3378B5-0518-8449-896A-8752D31E1EF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90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47D419EF-6800-C04C-947A-7B118EE1945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5FD9F8AD-72A1-D646-BD61-49AE6BE8C3E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8" y="1769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A921CA6F-7059-8D4B-BD7C-98077E90145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B386ADB0-8ACF-2C4D-B435-9621ED71F14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966C3B93-C6AD-DF4E-839F-B91F7CC2041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B611261A-FB75-AF4F-8E29-16C305BAABF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56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431E98C1-43FA-BC47-A562-B0E7AE48AE7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93B2459B-EC29-554B-A915-906C9020500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62" y="1759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166FD407-8E4B-A142-9D4E-E5774EDEA003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D143155D-A579-4C4A-843D-7E12DC64DA1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62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E3B66A12-F9DB-0F45-AF01-21F1EDC5BA7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C3BFBD38-F99B-8749-9E0F-E641F303CA76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3142 h 385"/>
                <a:gd name="T2" fmla="*/ 5762 w 5762"/>
                <a:gd name="T3" fmla="*/ 12562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B0F11896-6B7E-2845-8FBA-2AB8A2AE0445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824793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824794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974158EA-ABC7-E046-B8B2-6D1C3155DD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8C8E3A8C-789F-AD4C-9F96-565796BA96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F9C41C72-8480-354D-A32F-16A480BDCE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EAC3003-44F7-AF44-BE39-72BA6EC3E76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143236351"/>
      </p:ext>
    </p:extLst>
  </p:cSld>
  <p:clrMapOvr>
    <a:masterClrMapping/>
  </p:clrMapOvr>
  <p:transition spd="med"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03A63614-1CA8-DD49-B39B-C6B31D508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1A509D9-27B0-9E49-86E8-F72BC2D1E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E505819-36C8-6741-AA22-1E023DF3D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D4677C8-93CD-5C47-8F46-8D21581E744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17230990"/>
      </p:ext>
    </p:extLst>
  </p:cSld>
  <p:clrMapOvr>
    <a:masterClrMapping/>
  </p:clrMapOvr>
  <p:transition spd="med"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56DED9AA-D6E9-C64E-8E2E-C06C860FF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7185791E-2E66-CE42-9E8A-C3A58C9BB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D9D5E2CD-CC60-F149-BAF5-1F2028970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E3E57DF-6FC0-9C41-845C-FA4FCAF8E38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96663072"/>
      </p:ext>
    </p:extLst>
  </p:cSld>
  <p:clrMapOvr>
    <a:masterClrMapping/>
  </p:clrMapOvr>
  <p:transition spd="med"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422B8D28-7DEF-0945-9893-BFEF355D5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9505A160-5EF3-4A4F-8989-EAC9EDC85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4B2A37D8-08DF-984D-9654-5909C5AD6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1D26713-876A-D741-835C-51A3F03C7D7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19751709"/>
      </p:ext>
    </p:extLst>
  </p:cSld>
  <p:clrMapOvr>
    <a:masterClrMapping/>
  </p:clrMapOvr>
  <p:transition spd="med"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60EA1D72-A23E-2C41-9393-361B640CE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6F905DA2-7446-904B-8B18-E6C9F89D0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3E8F8646-88FE-9D45-B32D-A69735ABE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843506C-F7A7-9544-823E-A7F2BBEDE12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75998655"/>
      </p:ext>
    </p:extLst>
  </p:cSld>
  <p:clrMapOvr>
    <a:masterClrMapping/>
  </p:clrMapOvr>
  <p:transition spd="med"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E7063588-1315-654B-AE74-F79294FA5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A432BD17-AC62-DB4D-B197-32BA36376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F70C2501-8E52-1F43-98C7-3257CD7F7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AD14564-2A13-1B4E-85E4-64CB296911A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16897640"/>
      </p:ext>
    </p:extLst>
  </p:cSld>
  <p:clrMapOvr>
    <a:masterClrMapping/>
  </p:clrMapOvr>
  <p:transition spd="med"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0A3EAAD8-F3FF-1D44-9EB4-B9EBE1801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013B4B40-9474-3646-B421-98EC20EDD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4621A0EA-0C21-0647-B276-0D00BDA81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7818BCA-6A9F-744E-9A8E-47E9D428188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95929293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5BE973F4-9DD0-644B-A4C2-35190A832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2BE9807F-49E9-D340-B780-BB9C877D1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95B66C1D-6852-5D45-82B1-F7FEA10D8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4160E-E463-9C4D-9317-BB9CAF7E34F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21658922"/>
      </p:ext>
    </p:extLst>
  </p:cSld>
  <p:clrMapOvr>
    <a:masterClrMapping/>
  </p:clrMapOvr>
  <p:transition spd="med"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7507075B-5BCD-2544-A395-5571F2BD8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08ADEC9C-13A1-2C4E-AC2B-61F05CA72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BF76EA0D-1817-024F-9DC8-2F6899935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B5E1801-4C8F-C241-BD55-922AA732EF2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80860649"/>
      </p:ext>
    </p:extLst>
  </p:cSld>
  <p:clrMapOvr>
    <a:masterClrMapping/>
  </p:clrMapOvr>
  <p:transition spd="med"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4D4EC191-44B4-C441-85D9-15DC068B4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DCBF81DC-5FB4-5B44-A691-DDD8A35C9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47866825-6B25-4943-B5BE-79C2697CF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DDF3FB4-43F5-FB4E-A74F-AAA9CB8472C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31021398"/>
      </p:ext>
    </p:extLst>
  </p:cSld>
  <p:clrMapOvr>
    <a:masterClrMapping/>
  </p:clrMapOvr>
  <p:transition spd="med"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1AB2128B-9481-0242-8D30-5F4BECAF2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076AD015-5EE6-5B4C-B152-BFEE4A164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57EB0FC2-7466-B94D-BCBD-674876CB0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94E84BC-E95D-CD4D-BD10-DAEA979755D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28662429"/>
      </p:ext>
    </p:extLst>
  </p:cSld>
  <p:clrMapOvr>
    <a:masterClrMapping/>
  </p:clrMapOvr>
  <p:transition spd="med"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E6D4656-046E-484C-AC25-4EE96F1CAA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F37D512-2FAD-CA47-8A72-531E4F0543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48FE1C4-35A5-254B-9C8B-8270040877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ACF282-A18E-7045-9B5E-8667CE1DEE7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93991586"/>
      </p:ext>
    </p:extLst>
  </p:cSld>
  <p:clrMapOvr>
    <a:masterClrMapping/>
  </p:clrMapOvr>
  <p:transition spd="med"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0715D09-67C6-BF48-8F56-F5FD074F26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CF10690-E46E-704C-8D88-65674875AA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B0E0B54-7781-CF4E-8087-80B94B712D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0DF2E-D9D8-EC49-AEE5-9D165F08337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90460354"/>
      </p:ext>
    </p:extLst>
  </p:cSld>
  <p:clrMapOvr>
    <a:masterClrMapping/>
  </p:clrMapOvr>
  <p:transition spd="med"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417682-33B5-A448-85B4-4D90301D85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C3CCB8-1BDC-7E4D-B7CE-D580F2EB54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942378-B8DA-024A-BA88-F610896218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1655D-865D-5541-9BEB-E3B0CC60AA2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6142541"/>
      </p:ext>
    </p:extLst>
  </p:cSld>
  <p:clrMapOvr>
    <a:masterClrMapping/>
  </p:clrMapOvr>
  <p:transition spd="med"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AD56E5E-A7EA-614D-9A5E-9046680727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BDA09DC-8317-8A41-9466-C03A6141E6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B4A751A-964D-9C4C-AEF2-1BE034BB80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1F451-C1BB-984F-95F1-34CB0C99517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5032497"/>
      </p:ext>
    </p:extLst>
  </p:cSld>
  <p:clrMapOvr>
    <a:masterClrMapping/>
  </p:clrMapOvr>
  <p:transition spd="med"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2CC50BB-8A96-1F40-857A-B91097E8F1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1E41646-A2CE-1E41-98A5-58E7FD1A00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D5AC6B4-815A-BD46-A1B8-6A2F5742A3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37927-D93B-BA42-A940-498D9CA56C7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87239486"/>
      </p:ext>
    </p:extLst>
  </p:cSld>
  <p:clrMapOvr>
    <a:masterClrMapping/>
  </p:clrMapOvr>
  <p:transition spd="med"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0E59FA1-392F-0F4C-8C86-24599B9AC2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9CFB23A-CEC3-0544-8FD5-4BCC9DC32D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74E8681-7F3F-4141-B821-8775998982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DE044-D35B-744A-BAD5-53EE0E00B35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26578409"/>
      </p:ext>
    </p:extLst>
  </p:cSld>
  <p:clrMapOvr>
    <a:masterClrMapping/>
  </p:clrMapOvr>
  <p:transition spd="med"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B4965C-B556-9D4C-B8CB-70269948EF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E13678-008C-EF41-AC31-4C6881A739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0EDA65-5DDE-3B4B-8324-C967E00388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B32D7-3198-EC4F-AF39-C4F94D34292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26599447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D08345BB-C948-264D-A5BC-40FF254E0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DA41581A-43FC-7943-8D92-1FC4895E1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B645369B-B501-EB41-AE9D-876D2527A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7156A-79DD-E847-BF3F-6611630DB3E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13499583"/>
      </p:ext>
    </p:extLst>
  </p:cSld>
  <p:clrMapOvr>
    <a:masterClrMapping/>
  </p:clrMapOvr>
  <p:transition spd="med"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E5B682-7899-164A-99B4-400EC93CAD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6FB494-E435-E745-B7CE-C7146CA91D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2F1342-0372-4743-B1D6-84F41E8881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610AA-DE7D-F148-B44B-FA87C7A44E9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65579943"/>
      </p:ext>
    </p:extLst>
  </p:cSld>
  <p:clrMapOvr>
    <a:masterClrMapping/>
  </p:clrMapOvr>
  <p:transition spd="med"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728CA73-D355-084B-BE04-17602DC01E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42AC934-FFE2-3F40-B8E3-61692F1FC1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754F0C-1F3D-6544-B4E0-40F5F3E410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E85362-2782-B34A-94E1-8159E4515F3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319476829"/>
      </p:ext>
    </p:extLst>
  </p:cSld>
  <p:clrMapOvr>
    <a:masterClrMapping/>
  </p:clrMapOvr>
  <p:transition spd="med"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445D392-7053-824E-AA78-DAC0C3227B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66A51D-F668-EC43-96B2-B47C82A4C6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862BBDD-4A96-6540-AF29-4A692F4531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258B4-6D2B-1246-901A-6A495614535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05974392"/>
      </p:ext>
    </p:extLst>
  </p:cSld>
  <p:clrMapOvr>
    <a:masterClrMapping/>
  </p:clrMapOvr>
  <p:transition spd="med"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5449F2AA-76D5-EB48-A408-562AE0D612D1}"/>
              </a:ext>
            </a:extLst>
          </p:cNvPr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6 h 1912"/>
              <a:gd name="T4" fmla="*/ 0 w 1588"/>
              <a:gd name="T5" fmla="*/ 2147483646 h 1912"/>
              <a:gd name="T6" fmla="*/ 0 w 1588"/>
              <a:gd name="T7" fmla="*/ 2147483646 h 1912"/>
              <a:gd name="T8" fmla="*/ 0 w 1588"/>
              <a:gd name="T9" fmla="*/ 2147483646 h 1912"/>
              <a:gd name="T10" fmla="*/ 0 w 1588"/>
              <a:gd name="T11" fmla="*/ 2147483646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06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2306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AAC1FD8-C42F-F148-9C86-EC0EECD2D8E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1479AFE-95E1-D140-B139-A3E73EEA91A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8DB2EFF-53B3-E942-AE17-9CC162E332E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C7D1CA51-D5C9-E141-AF36-ECCFB872C5FD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13035880"/>
      </p:ext>
    </p:extLst>
  </p:cSld>
  <p:clrMapOvr>
    <a:masterClrMapping/>
  </p:clrMapOvr>
  <p:transition spd="med"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AD7B734-6F29-2141-9BA7-B432A7625E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98E226-6023-594D-8FEB-B1379833DD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0962750-3374-DE4E-90A1-66365885EB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E24C742-4F4F-F743-92A1-A9FBF093F6E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03691516"/>
      </p:ext>
    </p:extLst>
  </p:cSld>
  <p:clrMapOvr>
    <a:masterClrMapping/>
  </p:clrMapOvr>
  <p:transition spd="med"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E70DEDB-B3D6-B241-B6EA-7E2FDD97D7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068F88B9-1823-8D46-82B4-A784CCA141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39113833-1D28-7946-A223-711DE87CDB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DE87F24-89FF-5840-A9BB-832CBC8227C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87060232"/>
      </p:ext>
    </p:extLst>
  </p:cSld>
  <p:clrMapOvr>
    <a:masterClrMapping/>
  </p:clrMapOvr>
  <p:transition spd="med"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0925872-C509-3940-B493-CFC8A17E3F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A462762-475C-4A4F-A7FA-2201168A9C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874F1DB-E258-A94F-9421-AD5C013E06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9498220-3893-F346-9A3D-19BA280B905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0527426"/>
      </p:ext>
    </p:extLst>
  </p:cSld>
  <p:clrMapOvr>
    <a:masterClrMapping/>
  </p:clrMapOvr>
  <p:transition spd="med"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48C2671-DE70-6C47-864B-5D5B2A96BD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7145E08-3B09-7F4F-ABCF-FBC6F5E4A9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CA4380A-77F5-644C-8C64-677045A7A8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4FA4805-5707-B44E-AF94-F53210486FF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85471869"/>
      </p:ext>
    </p:extLst>
  </p:cSld>
  <p:clrMapOvr>
    <a:masterClrMapping/>
  </p:clrMapOvr>
  <p:transition spd="med"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D6809BB-8264-974C-ADC7-DAA3C46267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82FA95D-3609-DF48-95BE-E366E34FA4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397D065-A209-EF4C-9E34-233F7686F6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2372D2E-C899-0049-96CC-BBEAD4C7B29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67243136"/>
      </p:ext>
    </p:extLst>
  </p:cSld>
  <p:clrMapOvr>
    <a:masterClrMapping/>
  </p:clrMapOvr>
  <p:transition spd="med"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FB559D3-B9BD-7345-B363-2C9587AEA7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5ACFAE0E-19F2-334F-BCA3-13E46D6EEA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3E0FE18C-800B-724D-8112-9064F95C35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9601D87-B175-954F-87A1-A2127D8DC2E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99047480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387E46DF-6904-B041-972C-1E741601F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E08D8EDC-0D03-3145-8733-9ACA76262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D868C10-2D7E-AA46-BE3D-E6AD1418A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C2728-A38E-A640-89E9-436F736DBD6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568474"/>
      </p:ext>
    </p:extLst>
  </p:cSld>
  <p:clrMapOvr>
    <a:masterClrMapping/>
  </p:clrMapOvr>
  <p:transition spd="med"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FCFF129-02E3-744B-946B-E74C31DA27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C27AF62D-448F-0B45-9E12-88BEFF437B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1C193271-353C-DE4D-9820-2B9720298C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65CC475-F858-DB44-B484-B281E5E9FE2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03168316"/>
      </p:ext>
    </p:extLst>
  </p:cSld>
  <p:clrMapOvr>
    <a:masterClrMapping/>
  </p:clrMapOvr>
  <p:transition spd="med"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895808D-B868-9C49-8B82-C291DA070A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D48267-2AA1-F649-921A-05726E5360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7CF0E01-3E2C-9046-811F-7A58137F45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088E997-AB71-3B43-8E30-010BD4D5476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63427348"/>
      </p:ext>
    </p:extLst>
  </p:cSld>
  <p:clrMapOvr>
    <a:masterClrMapping/>
  </p:clrMapOvr>
  <p:transition spd="med">
    <p:fad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C9FB498-A0B6-6441-9F92-55C9848A67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B6D03E2-C471-5242-9E61-F8C324ACB9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F880B44-EA41-304F-889F-E6DF94C777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89369A5-4CCC-5845-AC43-4A25FFAB6CB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81339833"/>
      </p:ext>
    </p:extLst>
  </p:cSld>
  <p:clrMapOvr>
    <a:masterClrMapping/>
  </p:clrMapOvr>
  <p:transition spd="med">
    <p:fad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9DBA6DDA-97CD-9A4A-BEBA-85D9178BF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480C1EF-7BBD-F948-83D8-2CFC48BD6D5D}" type="datetimeFigureOut">
              <a:rPr lang="ja-JP" altLang="en-US"/>
              <a:pPr>
                <a:defRPr/>
              </a:pPr>
              <a:t>2020/4/23</a:t>
            </a:fld>
            <a:endParaRPr lang="en-US" altLang="ja-JP" dirty="0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0BD3E06C-2064-4A48-8433-87158576D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AA95F7E2-0097-E34C-B554-CDA6BE17B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DD1EAEF-368A-7E48-B933-711BBA528693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25838132"/>
      </p:ext>
    </p:extLst>
  </p:cSld>
  <p:clrMapOvr>
    <a:masterClrMapping/>
  </p:clrMapOvr>
  <p:transition spd="med"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5BDC2D4B-A96C-BB45-9589-9DAFAEFC8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0FF586E-B4ED-BC49-9471-66CEDB358988}" type="datetimeFigureOut">
              <a:rPr lang="ja-JP" altLang="en-US"/>
              <a:pPr>
                <a:defRPr/>
              </a:pPr>
              <a:t>2020/4/23</a:t>
            </a:fld>
            <a:endParaRPr lang="en-US" altLang="ja-JP" dirty="0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4014E3E7-FE9A-9F46-829F-2CB083337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2BECE7D3-EE66-814B-947D-21838AB65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0FC2640-C722-4B4F-91A6-9CA8399E8ECB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54524142"/>
      </p:ext>
    </p:extLst>
  </p:cSld>
  <p:clrMapOvr>
    <a:masterClrMapping/>
  </p:clrMapOvr>
  <p:transition spd="med">
    <p:fad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44A7E2C2-B276-1B46-B999-C6B5947F8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1D5B121-03B1-EE42-BC74-334FC4D61799}" type="datetimeFigureOut">
              <a:rPr lang="ja-JP" altLang="en-US"/>
              <a:pPr>
                <a:defRPr/>
              </a:pPr>
              <a:t>2020/4/23</a:t>
            </a:fld>
            <a:endParaRPr lang="en-US" altLang="ja-JP" dirty="0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F15551E8-2E8A-3A45-AAA9-AB811E0AC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A4746C27-19C8-544F-96B4-C72371679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84C371D-CD70-A74C-AA5B-FBB5DF642265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83553820"/>
      </p:ext>
    </p:extLst>
  </p:cSld>
  <p:clrMapOvr>
    <a:masterClrMapping/>
  </p:clrMapOvr>
  <p:transition spd="med">
    <p:fad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C11D4B6B-CE7B-4C4F-9A67-8982E9A7F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6006D63-F268-0A4A-8C92-E34238C4C164}" type="datetimeFigureOut">
              <a:rPr lang="ja-JP" altLang="en-US"/>
              <a:pPr>
                <a:defRPr/>
              </a:pPr>
              <a:t>2020/4/23</a:t>
            </a:fld>
            <a:endParaRPr lang="en-US" altLang="ja-JP" dirty="0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9AD0E059-3101-E748-97CE-81A37472E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F9A44CD3-2DA2-544C-B0E9-AADEA0B06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A7536CD-8056-4D4D-A5D8-E940111DC0FA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90252432"/>
      </p:ext>
    </p:extLst>
  </p:cSld>
  <p:clrMapOvr>
    <a:masterClrMapping/>
  </p:clrMapOvr>
  <p:transition spd="med">
    <p:fad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E50548E7-48F7-6049-9C29-59868DF97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FB6B150-D781-9342-97C9-8E5FA1BFA52F}" type="datetimeFigureOut">
              <a:rPr lang="ja-JP" altLang="en-US"/>
              <a:pPr>
                <a:defRPr/>
              </a:pPr>
              <a:t>2020/4/23</a:t>
            </a:fld>
            <a:endParaRPr lang="en-US" altLang="ja-JP" dirty="0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057746CC-19A2-6F4E-AE49-B7814871A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AFAC21A8-FE92-0547-AA1E-E3A6746F1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FC5C0AB-6269-9B42-A0D3-404DE52C4827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63293312"/>
      </p:ext>
    </p:extLst>
  </p:cSld>
  <p:clrMapOvr>
    <a:masterClrMapping/>
  </p:clrMapOvr>
  <p:transition spd="med">
    <p:fad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D3AC25C8-9F2A-2246-9D57-0EF33DF94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6B39DD1-3155-354A-AF74-7DBA2C114118}" type="datetimeFigureOut">
              <a:rPr lang="ja-JP" altLang="en-US"/>
              <a:pPr>
                <a:defRPr/>
              </a:pPr>
              <a:t>2020/4/23</a:t>
            </a:fld>
            <a:endParaRPr lang="en-US" altLang="ja-JP" dirty="0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A6F25C0A-9F9C-5745-B311-011CA771B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9E3CC9AC-A49C-A441-A5EF-0E46D942A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6A4B1CA-92C2-3748-A876-4960E2D220CA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76422450"/>
      </p:ext>
    </p:extLst>
  </p:cSld>
  <p:clrMapOvr>
    <a:masterClrMapping/>
  </p:clrMapOvr>
  <p:transition spd="med">
    <p:fad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A8092596-0FCE-8042-81AB-9D78299B3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18F9D18-1A95-EB48-B911-D4142911D711}" type="datetimeFigureOut">
              <a:rPr lang="ja-JP" altLang="en-US"/>
              <a:pPr>
                <a:defRPr/>
              </a:pPr>
              <a:t>2020/4/23</a:t>
            </a:fld>
            <a:endParaRPr lang="en-US" altLang="ja-JP" dirty="0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85F6FEB3-433F-734C-A3F7-C17399F5D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57B77B5A-5A78-7241-831A-D450C454E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4BA4FF4-EADA-CE4D-B7ED-C96FCB801E0A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48304568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D06EECA4-6AFF-9343-BE15-24F591F1B55B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9102B782-9CC9-B742-92EC-19A4A84E9B16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3" cy="649"/>
              <a:chOff x="-3" y="1562"/>
              <a:chExt cx="5763" cy="649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7E27359E-F924-4A4E-9EED-7E6680AE37B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8DCAF6EA-0F01-B74A-806A-ABAD87A66A8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19475EA1-9A1A-5F45-91C8-B41554C55BA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8C56BB46-A94E-E847-B0D7-2E00AE08D17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58" y="1774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92293187-D767-C843-B004-925F880CF2B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71FE7F4-4F2E-B54E-AD73-9E74FF6CCF1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7134A0CF-F7C1-C04B-8294-06103F28DD2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4" y="1748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822CF7A7-7E42-E946-B651-F11B2992CAF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200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DEBB896B-1BC7-0840-8802-B369B3959FC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145B443F-E04D-4D4A-80E7-B63C09895DC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8" y="1772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F9E3B4ED-670D-6641-B230-4F68AF6E6C4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6DDAE3AC-4BE1-B343-88FF-0913D18AEB8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63A2FD26-8C73-514D-9B48-5AC5448C03A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3CD8C4BE-EC14-2440-9E4B-EB9DD6DA56D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66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92074B55-1F5F-3949-BE69-EEB31083D96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61CC23C6-BB8A-D44A-B14A-611BC296BE1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72" y="176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8C6A1870-E1AB-3643-A0E7-DACCA827E2C8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05B85643-BF07-1E47-B291-896F2F5F756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72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8D1ECF65-656D-4440-A133-9A68A17BE26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FFC35E35-9846-A642-901C-1F30043BFBE4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3142 h 385"/>
                <a:gd name="T2" fmla="*/ 5762 w 5762"/>
                <a:gd name="T3" fmla="*/ 12562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A74029BC-5A8B-EE41-9C31-DC8BB06FE448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824793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824794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BA410D7A-AD40-9549-806F-4DE88ACC9A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4D40A22D-B410-2E4C-B2E3-2C0629DEDD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A5D3B4AF-80FE-364D-895B-E135B2C2F5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74BA05C-E9BA-5A43-9005-D96622012D7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82737004"/>
      </p:ext>
    </p:extLst>
  </p:cSld>
  <p:clrMapOvr>
    <a:masterClrMapping/>
  </p:clrMapOvr>
  <p:transition spd="med">
    <p:fad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1E4A69E1-F8D1-A24C-A3C8-6E2B65B6C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E3DB5BA-A0E9-204F-8DBF-E2FAD0FB6201}" type="datetimeFigureOut">
              <a:rPr lang="ja-JP" altLang="en-US"/>
              <a:pPr>
                <a:defRPr/>
              </a:pPr>
              <a:t>2020/4/23</a:t>
            </a:fld>
            <a:endParaRPr lang="en-US" altLang="ja-JP" dirty="0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5EBEF6C0-E7F8-D249-9FB4-79EC0940B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8FD09C05-E6E2-624B-951C-673CA72DD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1254A4A-ADBD-544D-ADFB-D5C9C36CAC91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05049213"/>
      </p:ext>
    </p:extLst>
  </p:cSld>
  <p:clrMapOvr>
    <a:masterClrMapping/>
  </p:clrMapOvr>
  <p:transition spd="med">
    <p:fad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2DBA1744-CF95-3147-B0C2-E894BE2C5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9136381-C967-8D41-96EA-A193E54BF603}" type="datetimeFigureOut">
              <a:rPr lang="ja-JP" altLang="en-US"/>
              <a:pPr>
                <a:defRPr/>
              </a:pPr>
              <a:t>2020/4/23</a:t>
            </a:fld>
            <a:endParaRPr lang="en-US" altLang="ja-JP" dirty="0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A14FF60E-A2D0-904D-B7B7-6613E9DF7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384FB6B9-61C2-6843-B67E-E92D4337D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CB1B2AA-331F-1943-80E6-4F3470F76CAD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36870429"/>
      </p:ext>
    </p:extLst>
  </p:cSld>
  <p:clrMapOvr>
    <a:masterClrMapping/>
  </p:clrMapOvr>
  <p:transition spd="med">
    <p:fad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54F6BB1B-E2A2-4E45-B819-7829136CA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B9C9904-1441-2E41-A6EC-8B1367B30824}" type="datetimeFigureOut">
              <a:rPr lang="ja-JP" altLang="en-US"/>
              <a:pPr>
                <a:defRPr/>
              </a:pPr>
              <a:t>2020/4/23</a:t>
            </a:fld>
            <a:endParaRPr lang="en-US" altLang="ja-JP" dirty="0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EA51E42-46CF-E449-8ACC-305A1A6FD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BBABC5C9-5FCC-1C49-8283-918CB131D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1A0DA7C-DAE4-094C-8D03-2F0328BE1753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71688483"/>
      </p:ext>
    </p:extLst>
  </p:cSld>
  <p:clrMapOvr>
    <a:masterClrMapping/>
  </p:clrMapOvr>
  <p:transition spd="med">
    <p:fad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37AFEF3B-3AB0-0548-9B6B-F94DDBDF3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E617EC8-B1AC-B94C-AF59-2D3A0C29F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25536A1-3B92-974B-8BCD-992279E38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86AE6-4098-2F42-8109-DE90528F173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89393791"/>
      </p:ext>
    </p:extLst>
  </p:cSld>
  <p:clrMapOvr>
    <a:masterClrMapping/>
  </p:clrMapOvr>
  <p:transition spd="med">
    <p:fad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E7C29100-F70D-9F4D-BEB4-B35D0A899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2D128595-0897-A947-8276-BD2285AED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C09D1E3-5706-7144-86B6-07E21A7C1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7183E-2351-7F45-8CDE-CCCC23D411F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14904790"/>
      </p:ext>
    </p:extLst>
  </p:cSld>
  <p:clrMapOvr>
    <a:masterClrMapping/>
  </p:clrMapOvr>
  <p:transition spd="med">
    <p:fad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D9178944-0CB0-A44E-B99F-9446DB9BD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53DD6944-474D-F943-A55F-259049933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A488D91B-A358-C34C-8C44-78F3BFD1D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BE98C-CE75-BA40-B32A-93615C2C11C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79751051"/>
      </p:ext>
    </p:extLst>
  </p:cSld>
  <p:clrMapOvr>
    <a:masterClrMapping/>
  </p:clrMapOvr>
  <p:transition spd="med">
    <p:fad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5522688E-8375-FF4F-9A42-1C9AC1B64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40B15640-DA31-754A-845D-0C6026F8C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E1E97EF9-2BFD-C945-92DD-DEBD99A6F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3157A-8F5C-E74F-A9ED-E493347455B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05594423"/>
      </p:ext>
    </p:extLst>
  </p:cSld>
  <p:clrMapOvr>
    <a:masterClrMapping/>
  </p:clrMapOvr>
  <p:transition spd="med">
    <p:fad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54686013-07C1-2844-AE1B-79DDFA094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407C1788-E902-CA4D-9E99-9C8DDF1C1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D406219B-189E-F748-B337-97B3CB1E9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5ADC6-6B61-3743-930B-2D04A9A34F4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651507528"/>
      </p:ext>
    </p:extLst>
  </p:cSld>
  <p:clrMapOvr>
    <a:masterClrMapping/>
  </p:clrMapOvr>
  <p:transition spd="med">
    <p:fad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421D3E68-588E-6B40-A378-C3566DB64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393CA2B6-C491-424D-9403-57FB6C155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A9D4959E-D43A-2A48-BEBF-B11617A7E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937DB-8E62-4446-93C4-23ACD88F195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53064751"/>
      </p:ext>
    </p:extLst>
  </p:cSld>
  <p:clrMapOvr>
    <a:masterClrMapping/>
  </p:clrMapOvr>
  <p:transition spd="med">
    <p:fad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DDA950E7-0819-7D44-B9BA-4ADFAAC6F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A53D4B5C-0AB7-A444-83A3-84B162306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DD69DD65-CE4F-794E-A00E-8C2825B11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A740D-D235-DB4C-A93C-AD400FD9DE1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83512896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46CDDE8E-7A5E-E941-BAB3-7540A7305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EDB4AE82-C0EA-6B4E-AF0D-D8ACD182C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BBB3A954-794B-D540-BD53-764B7BF84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89C074D-0F9F-394A-8710-A933D32417D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05801076"/>
      </p:ext>
    </p:extLst>
  </p:cSld>
  <p:clrMapOvr>
    <a:masterClrMapping/>
  </p:clrMapOvr>
  <p:transition spd="med">
    <p:fad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2FB166EA-BD8A-4B40-BAA5-3B4D2587D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33C928CC-C1C2-EA40-B5FA-061442817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1B9210A2-DFF9-0644-9A87-0F8CAC20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ED25A-1A31-0048-BBBD-CA4D2CAE7FC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80856302"/>
      </p:ext>
    </p:extLst>
  </p:cSld>
  <p:clrMapOvr>
    <a:masterClrMapping/>
  </p:clrMapOvr>
  <p:transition spd="med">
    <p:fad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65EAB7C4-AAE5-DC43-A941-FA9358FD0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E8F78D94-A53D-014B-9A2F-815DB3C7F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3DC76C27-878E-FC4E-995E-AB5963958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CC059-3403-EE4A-9C2A-3F015E4435A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51348497"/>
      </p:ext>
    </p:extLst>
  </p:cSld>
  <p:clrMapOvr>
    <a:masterClrMapping/>
  </p:clrMapOvr>
  <p:transition spd="med">
    <p:fad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AED30052-A635-2C47-8F8C-3F552A0BE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C87688B-1C29-6045-B152-AE6C8ACC1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69EF1AC0-15D8-D542-A645-130AE344A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C8EA7-4019-A645-A4D5-29C083772E2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45959556"/>
      </p:ext>
    </p:extLst>
  </p:cSld>
  <p:clrMapOvr>
    <a:masterClrMapping/>
  </p:clrMapOvr>
  <p:transition spd="med">
    <p:fad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50ED872C-7ABD-CD4E-B4BF-BDD260A7A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6CA7A20-E5CC-8947-B58D-29B5F03A9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6EC1234-C788-4949-9FC4-F5A177BD3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B85D327-B179-824F-BDD7-E94994FEEA3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03387820"/>
      </p:ext>
    </p:extLst>
  </p:cSld>
  <p:clrMapOvr>
    <a:masterClrMapping/>
  </p:clrMapOvr>
  <p:transition spd="med">
    <p:fad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0C8EE64D-E894-1741-99D2-A8DCEC88B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B8C36D35-C71B-B14F-BAF4-B43CF7F61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66F04F6-8FED-B249-A527-4664015A3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E692A2D-63F3-AC4B-B956-F924822C5C5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38586205"/>
      </p:ext>
    </p:extLst>
  </p:cSld>
  <p:clrMapOvr>
    <a:masterClrMapping/>
  </p:clrMapOvr>
  <p:transition spd="med">
    <p:fad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F5CB69E3-AB7E-CD48-A6E1-375726617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FB6A5675-71A6-104E-86E8-49CD3A554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785CC9F8-474F-6942-896A-A436BB6F9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DA1E114-23A5-6546-B2C3-D219FD4245A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58698242"/>
      </p:ext>
    </p:extLst>
  </p:cSld>
  <p:clrMapOvr>
    <a:masterClrMapping/>
  </p:clrMapOvr>
  <p:transition spd="med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CEECC30D-73C8-8640-ACA2-FF462B2AB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013DCA1D-B88E-0641-BB8A-DB98E7430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C330DC92-48B2-D548-95AF-B6A4DECBA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F693646-A3DF-7A45-AD4E-66E6217A159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52355380"/>
      </p:ext>
    </p:extLst>
  </p:cSld>
  <p:clrMapOvr>
    <a:masterClrMapping/>
  </p:clrMapOvr>
  <p:transition spd="med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3B678165-11B8-EB4F-B773-D6D1101C4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F8483908-7EE7-9445-991F-7955DC3E5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734B3B6D-45AA-8E41-BC9F-71C952C4E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08B1D8C-742B-C948-8BCF-5398BD5BC0B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28642883"/>
      </p:ext>
    </p:extLst>
  </p:cSld>
  <p:clrMapOvr>
    <a:masterClrMapping/>
  </p:clrMapOvr>
  <p:transition spd="med">
    <p:fad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4B3F881B-0B0B-3546-98ED-F46CD83FE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21C95316-A8F5-7440-9217-42B78BCA1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963A1BDE-C440-7342-ABEC-C793F34D4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48A09F0-E83F-E243-841C-7C5CDD82DFF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15766242"/>
      </p:ext>
    </p:extLst>
  </p:cSld>
  <p:clrMapOvr>
    <a:masterClrMapping/>
  </p:clrMapOvr>
  <p:transition spd="med">
    <p:fad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DACCA4F2-5DB7-AD4E-9967-AEB61386B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8BBFD34F-A734-1249-87AC-CA565C547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D07A9532-C5C2-C64C-83CD-1F03D296E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11252E4-2161-A34E-9AB6-9F7EFB30850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77601980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F7FA9ABD-DEBD-8047-89C7-D0ABD1E17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91D2286E-2412-364C-8758-DB0C085DE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97C24F3C-6D23-5C49-A9DD-7065FE5B1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45DB4C5-7D45-F344-9B0B-2C28E530423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63301108"/>
      </p:ext>
    </p:extLst>
  </p:cSld>
  <p:clrMapOvr>
    <a:masterClrMapping/>
  </p:clrMapOvr>
  <p:transition spd="med">
    <p:fade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F79147B1-593E-CA40-B351-1686EEA4E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FC9F86B0-AECB-D448-8749-82EAE4583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68F91D72-4237-1149-8970-9535EFBB3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532204B-1FB5-3446-A813-35DE044ED92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75408462"/>
      </p:ext>
    </p:extLst>
  </p:cSld>
  <p:clrMapOvr>
    <a:masterClrMapping/>
  </p:clrMapOvr>
  <p:transition spd="med">
    <p:fad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238B907F-9567-0A4F-BD3B-827D9A30E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CAD565AB-A5B5-724B-97D2-41CA87CF4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C40A7138-B255-4242-A8CA-A905AB3DB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81320DB-EAB6-7244-B17E-B45FD75B0A7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25304704"/>
      </p:ext>
    </p:extLst>
  </p:cSld>
  <p:clrMapOvr>
    <a:masterClrMapping/>
  </p:clrMapOvr>
  <p:transition spd="med">
    <p:fad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7B227B23-676D-E546-8227-A0F776F29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CCE7BBDC-3572-CC45-B1BC-7DEAA9294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40F285F-6785-AE40-89CE-08E677F9D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83826B3-C718-2A4C-BF19-D95937C61DA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03266043"/>
      </p:ext>
    </p:extLst>
  </p:cSld>
  <p:clrMapOvr>
    <a:masterClrMapping/>
  </p:clrMapOvr>
  <p:transition spd="med">
    <p:fad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A8CFA03-4316-8848-93F2-8F1F5DD31A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B696563-6593-5041-BE88-985B07B297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9B2EA11-BF88-8548-B5E3-9DE46A39F6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9EC4A-9271-5D44-9042-853561849B0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44848948"/>
      </p:ext>
    </p:extLst>
  </p:cSld>
  <p:clrMapOvr>
    <a:masterClrMapping/>
  </p:clrMapOvr>
  <p:transition spd="med">
    <p:fad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4506D1A-C5FF-F64E-AE20-8E569921FE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275101F-35B6-5246-8686-A0EC2F0CC7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433FD1B-7000-5843-91AD-7EB8561DD9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D508F-BFF4-9345-B398-63129125A11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10419924"/>
      </p:ext>
    </p:extLst>
  </p:cSld>
  <p:clrMapOvr>
    <a:masterClrMapping/>
  </p:clrMapOvr>
  <p:transition spd="med">
    <p:fad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B93454-97D6-5740-815F-8872C3A436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8B2623-E066-364C-AABF-D031E2CC19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555F81-FB67-2044-A5AC-55CE10B6DE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34E17-38AC-854F-8719-33669A15DF9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8042721"/>
      </p:ext>
    </p:extLst>
  </p:cSld>
  <p:clrMapOvr>
    <a:masterClrMapping/>
  </p:clrMapOvr>
  <p:transition spd="med">
    <p:fad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5BEA7FF-8EC9-EC48-921F-35429373F1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C62D104-C169-6449-8FBC-EB19E6177D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7D24670-47C3-5344-A834-528352EBD5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B72B0-B734-774E-9121-86F75CB44D5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62283113"/>
      </p:ext>
    </p:extLst>
  </p:cSld>
  <p:clrMapOvr>
    <a:masterClrMapping/>
  </p:clrMapOvr>
  <p:transition spd="med">
    <p:fad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EB09AA8-9FAD-4940-B390-2195C5AA4F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FAB4E23-F4C6-4644-B10B-A7D92E362E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B818120-7F99-094F-A3BB-55726CD3FB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19E5B-DF2B-A146-A366-015797C1489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55898871"/>
      </p:ext>
    </p:extLst>
  </p:cSld>
  <p:clrMapOvr>
    <a:masterClrMapping/>
  </p:clrMapOvr>
  <p:transition spd="med">
    <p:fad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6550C51-E5AA-964B-9B74-1B21D84B92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9E350A1-D881-1D40-992A-82EE3FE38F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1B93874-E264-7E49-8085-1B9117541B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920A7-4DDC-714E-9812-F88359D67EF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232817799"/>
      </p:ext>
    </p:extLst>
  </p:cSld>
  <p:clrMapOvr>
    <a:masterClrMapping/>
  </p:clrMapOvr>
  <p:transition spd="med">
    <p:fad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F31C15-FB7A-7446-8073-9C01AF4A2C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ED8B94-8EC4-F742-97D1-807A2C6691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9E4BD3-6F07-A549-BCBE-EDA0B46FE7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C5BD0-3452-FB4F-B31B-1AC3341A8C7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179324013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1D27B8FE-7AB0-EA41-B098-4D870CB52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319EDA3D-CF44-894D-AA88-865490D08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992CE885-9112-DB43-A567-1E59E4C2F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9C881CF-B2C1-1046-949A-2EDB888DB5B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60846220"/>
      </p:ext>
    </p:extLst>
  </p:cSld>
  <p:clrMapOvr>
    <a:masterClrMapping/>
  </p:clrMapOvr>
  <p:transition spd="med">
    <p:fade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399B4C-7704-064E-A9DF-CC1DB1357A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321E84-2A70-D94E-BF9B-EC6E37FF16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17DCDA-8737-F444-B19E-E99B764870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8596D-8811-574A-9D4B-0B0659E7D78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13048267"/>
      </p:ext>
    </p:extLst>
  </p:cSld>
  <p:clrMapOvr>
    <a:masterClrMapping/>
  </p:clrMapOvr>
  <p:transition spd="med">
    <p:fad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FC57E12-38B1-6B49-9FB3-7811541D65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804253-019E-CE4D-9B5E-15F044D841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00A9296-1924-A84C-BB5C-181CC736FB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C421D-E7CB-2C47-821B-837FA0A449A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20034916"/>
      </p:ext>
    </p:extLst>
  </p:cSld>
  <p:clrMapOvr>
    <a:masterClrMapping/>
  </p:clrMapOvr>
  <p:transition spd="med">
    <p:fad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47C5899-B32E-2240-A411-2C0D90A06E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CA52E07-35DD-044B-A554-A613863F42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DA81FE1-0277-9949-9752-350B9AF4B0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8E77D-2030-F247-9119-9A8A2B982A6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09722006"/>
      </p:ext>
    </p:extLst>
  </p:cSld>
  <p:clrMapOvr>
    <a:masterClrMapping/>
  </p:clrMapOvr>
  <p:transition spd="med">
    <p:fad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9F92188-4F57-9348-B31B-40913CEF68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A085C25-006B-6541-AA4D-1ABE452FA1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5FE980A-DC71-E949-BB21-58C6B8C150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2E30F-B30D-0741-931B-29490B0A3DD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22105404"/>
      </p:ext>
    </p:extLst>
  </p:cSld>
  <p:clrMapOvr>
    <a:masterClrMapping/>
  </p:clrMapOvr>
  <p:transition spd="med">
    <p:fad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C7374B0-93FA-F341-BDA4-F48FA28E73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691BDC-28B8-2044-922D-397CD61682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78D602B-E0FD-9C45-AED3-75DDB78007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F1E1A-466B-C149-8762-635BD828527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29800310"/>
      </p:ext>
    </p:extLst>
  </p:cSld>
  <p:clrMapOvr>
    <a:masterClrMapping/>
  </p:clrMapOvr>
  <p:transition spd="med">
    <p:fad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178537-01DB-2A4A-98CA-8991991A83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4F094E-A540-D24A-80EA-A117C04240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12C24B-084C-6F47-B950-4846002B38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F134E-D720-3641-81ED-206CBD53C2A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4711539"/>
      </p:ext>
    </p:extLst>
  </p:cSld>
  <p:clrMapOvr>
    <a:masterClrMapping/>
  </p:clrMapOvr>
  <p:transition spd="med">
    <p:fad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7D65225-EE71-3A47-AA6B-DBAA80B725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204D806-6F0F-B244-9478-0B64781B60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1F67DD8-AEA7-524B-9FBE-06CA5639A4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3425D-6C43-3746-97C5-D38B8D1BA0D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40872695"/>
      </p:ext>
    </p:extLst>
  </p:cSld>
  <p:clrMapOvr>
    <a:masterClrMapping/>
  </p:clrMapOvr>
  <p:transition spd="med">
    <p:fad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E3CC497-A58B-BD43-82D5-4FF6064D05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9123935-20BB-E14E-85EA-4C8B3A5028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46247C1-EF58-F842-B124-B30E0C28DC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1BFFC-DC87-0043-99E1-70F53E912E9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09630131"/>
      </p:ext>
    </p:extLst>
  </p:cSld>
  <p:clrMapOvr>
    <a:masterClrMapping/>
  </p:clrMapOvr>
  <p:transition spd="med">
    <p:fad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E37FFCA-BFAB-C844-9CAA-4E7EC41332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A913D71-DCD2-F84F-8932-EA1A9CB6D2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B874B76-9638-0342-99A0-5632BE6B63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22EF6-45B5-E24B-9079-D95042860DF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02408522"/>
      </p:ext>
    </p:extLst>
  </p:cSld>
  <p:clrMapOvr>
    <a:masterClrMapping/>
  </p:clrMapOvr>
  <p:transition spd="med">
    <p:fade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242170-9AD8-8643-A34E-58FB2BFC1B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706033-405D-4646-97B8-C6B4C8D8B2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4C64C7-2994-E34E-AB10-8A25CCC6D2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F33EE-ECE0-904D-B26D-9BE144C8B0C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92907696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5BE03142-CC4E-794E-9F4F-02D3BFBA9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EB5E9C2C-35C5-3D40-9FC9-BBA159BA5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77D6A203-E32B-2C44-988F-58AF6208F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E312156-8822-5C49-8993-69380F8A95C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16834004"/>
      </p:ext>
    </p:extLst>
  </p:cSld>
  <p:clrMapOvr>
    <a:masterClrMapping/>
  </p:clrMapOvr>
  <p:transition spd="med">
    <p:fade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C96EA3-9C9B-574D-82C9-4FFB1613D7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0B8F25-00B0-E048-8C3C-6159EE003E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36F910-9648-3B48-A865-C713C8CE86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AB59F-0541-7D4D-B5A4-CFDB3E4D3CD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94080984"/>
      </p:ext>
    </p:extLst>
  </p:cSld>
  <p:clrMapOvr>
    <a:masterClrMapping/>
  </p:clrMapOvr>
  <p:transition spd="med">
    <p:fade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04905F4-C223-504A-B6E1-2FEE1D0634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9B0951B-C47C-5449-A873-ADFD980F9D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8735A29-8047-F649-AFDF-2763D0F109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91BB6-D242-2747-9CDF-9B904446760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7325985"/>
      </p:ext>
    </p:extLst>
  </p:cSld>
  <p:clrMapOvr>
    <a:masterClrMapping/>
  </p:clrMapOvr>
  <p:transition spd="med">
    <p:fade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F49A2F7-3E8D-C442-BA9F-E4918A1EA1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7C941AC-9071-CF4D-9DC6-D8341CECE8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3A7934B-003A-064F-AEB5-3983CCEA17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82B52-54C4-0C42-BA9D-E932C17A4F8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569756851"/>
      </p:ext>
    </p:extLst>
  </p:cSld>
  <p:clrMapOvr>
    <a:masterClrMapping/>
  </p:clrMapOvr>
  <p:transition spd="med">
    <p:fade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C5935322-39C8-844B-AD39-08A35B292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81B7523D-0459-374B-98B0-016FCEBCB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7C2E6D8-CF3C-F849-A436-D7E8FD136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D1E55-04B1-6A47-A692-80E99710029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74908149"/>
      </p:ext>
    </p:extLst>
  </p:cSld>
  <p:clrMapOvr>
    <a:masterClrMapping/>
  </p:clrMapOvr>
  <p:transition spd="med">
    <p:fade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5BE136E6-58CC-C043-9785-6A2EC3710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B582E8E-E3D2-C448-BCB4-5C25B3C27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82188AF-8DF8-1C44-90B6-8E49D0A3D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DED20-956B-A040-AE81-C9147ECD938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72028898"/>
      </p:ext>
    </p:extLst>
  </p:cSld>
  <p:clrMapOvr>
    <a:masterClrMapping/>
  </p:clrMapOvr>
  <p:transition spd="med">
    <p:fade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24F72914-9EDA-D14C-911C-4C54C51F2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9DEB5BC6-3ED0-5749-8F7E-C25272BF2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BB39468D-58C2-B24F-BEB0-316B16468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87262-D3D5-2B4F-931D-9A1AF7AAC60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66051588"/>
      </p:ext>
    </p:extLst>
  </p:cSld>
  <p:clrMapOvr>
    <a:masterClrMapping/>
  </p:clrMapOvr>
  <p:transition spd="med">
    <p:fade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D418CBCA-A422-2242-8DB2-E942081FE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A4B45AA2-03C5-E843-A1E8-210FC3C9C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730E87AD-C6CB-4344-9CBD-64E405427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B4BD4-97E8-AC4B-B589-18EA13E5385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5004878"/>
      </p:ext>
    </p:extLst>
  </p:cSld>
  <p:clrMapOvr>
    <a:masterClrMapping/>
  </p:clrMapOvr>
  <p:transition spd="med">
    <p:fade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CF5ABED1-3F2D-E24C-AFB1-B4D122BA3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A29F30C4-16BD-404F-88C4-D7784B71C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037AB41E-2C3D-EA42-B9B5-5340FDBD6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00E0B-3B13-1B48-8E8A-47F4FCD56D3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50577129"/>
      </p:ext>
    </p:extLst>
  </p:cSld>
  <p:clrMapOvr>
    <a:masterClrMapping/>
  </p:clrMapOvr>
  <p:transition spd="med">
    <p:fade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5702AC8C-2799-D846-9703-37C0C2BEC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30CD4E6D-DF53-2A4F-BCDC-21F549CB4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3CB32DA5-01F3-8C42-9F13-7121754EB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0BC5D-ABC4-F14E-8AE4-D84BEC5ECC1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05415404"/>
      </p:ext>
    </p:extLst>
  </p:cSld>
  <p:clrMapOvr>
    <a:masterClrMapping/>
  </p:clrMapOvr>
  <p:transition spd="med">
    <p:fade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07284D82-0248-2146-8834-598BC10E2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C48787AC-9C10-324B-A061-8159166ED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679FCF72-9106-A84D-9C4C-D046EAAA3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1752A-4628-794C-9369-EE93A4DEBE2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98812928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AF76BF55-52E0-7D42-886B-4560284DA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4B9A7F34-19BF-9442-9663-221E42461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D594A040-A871-E94D-A684-56A7C9977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D8D11EC-B382-BD42-9DD5-D4B9DA737C9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16651382"/>
      </p:ext>
    </p:extLst>
  </p:cSld>
  <p:clrMapOvr>
    <a:masterClrMapping/>
  </p:clrMapOvr>
  <p:transition spd="med">
    <p:fade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85032FBC-DCC7-844E-8C4C-AB85CA498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C5EF7476-4444-CC4B-A2AF-090288BE0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ECFF99E0-AA4D-CD4E-86DE-18A70B8EF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42B9D-54BB-884C-B2AC-F2F31C7B365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47924759"/>
      </p:ext>
    </p:extLst>
  </p:cSld>
  <p:clrMapOvr>
    <a:masterClrMapping/>
  </p:clrMapOvr>
  <p:transition spd="med">
    <p:fade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1BD0DC30-9457-1A42-A31D-0DCC7D2C8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B306E2DB-A59B-0E4E-AA09-FA5C8D836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371B92CA-DB09-0246-9431-40BB96C07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9E8C8-538A-AB48-A87E-F7CE35BDB48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89792152"/>
      </p:ext>
    </p:extLst>
  </p:cSld>
  <p:clrMapOvr>
    <a:masterClrMapping/>
  </p:clrMapOvr>
  <p:transition spd="med">
    <p:fade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20E542A9-B5CB-1C45-887C-00DA07375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8DF3A48C-FE18-4E45-B917-F2A5BDD69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4620C815-96A1-3245-95B5-C2B40854E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75B68-F6E4-604D-9FF9-AA15D4BE155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31357207"/>
      </p:ext>
    </p:extLst>
  </p:cSld>
  <p:clrMapOvr>
    <a:masterClrMapping/>
  </p:clrMapOvr>
  <p:transition spd="med">
    <p:fade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0066A5EF-3838-C346-884D-19FA37B2072E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4FEC41C2-D11E-2D47-904D-D8BA6A4EFE14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3" cy="642"/>
              <a:chOff x="-3" y="1562"/>
              <a:chExt cx="5763" cy="642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5393AE21-B90B-6E44-BF97-7E036954E34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80C95474-8F6B-D848-B56F-31C32E60294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6CA558AE-1E96-0147-ABAD-2DA0FC2D198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96D2585B-1D1C-6D41-B798-8B574B862CA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58" y="177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46C1841-210F-E84C-B612-3F1B38131D7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E5A5B3AC-992C-6840-93FF-F2DDC47254A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A01631D1-BB73-BB47-B1A1-67ABE09F48B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4" y="1744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C12B50CD-4597-6D4A-B7E0-74C1219B8BB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94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28CC04CC-5D2A-FD42-ABB4-5AD1F7A74DF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8A271F24-B1D6-EA42-A68B-041A35B8450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8" y="1765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B76BF2E3-380B-5141-A253-E80278D33B6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2CE95206-2691-6A4B-8528-0BEE53DA45A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6D946F00-E302-C14F-B60D-410A18AE5B9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CBEB5213-C9B4-3549-A190-C4C4C42164C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60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9D853DDE-EE16-544F-B52B-71CF04F4BF0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B34D66C3-B052-7643-8371-5002A7CCC78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66" y="175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49F6D361-5FC7-A342-87C4-B05536A38E74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AA6A2F81-09A8-8E48-A107-4D72B163AF0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66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93BA4D7C-84C5-0944-97E4-B3580AE8630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A49F76A6-2B88-274B-836F-5F0C9265CF5E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3142 h 385"/>
                <a:gd name="T2" fmla="*/ 5762 w 5762"/>
                <a:gd name="T3" fmla="*/ 12562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F9007F0F-513D-3546-9DA6-D18DA09E2626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361369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2361370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008D4288-F56B-834B-92A3-8C7F472987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656FCA2F-A5B3-7643-B7D7-BECBA837C8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F1458217-FBD6-8448-8333-BFA8590B2A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31FBB-2923-2442-A365-3FE67A9FFAF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585618328"/>
      </p:ext>
    </p:extLst>
  </p:cSld>
  <p:clrMapOvr>
    <a:masterClrMapping/>
  </p:clrMapOvr>
  <p:transition spd="med">
    <p:fade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37296B81-4C67-FE4A-AA87-3072CFB70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FEDFAC74-4D04-C142-8CBE-86007BC90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14C32857-38D6-0242-B1D5-D7CA5B6AD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53C97-BC73-084E-88C5-42B723E013E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5797024"/>
      </p:ext>
    </p:extLst>
  </p:cSld>
  <p:clrMapOvr>
    <a:masterClrMapping/>
  </p:clrMapOvr>
  <p:transition spd="med">
    <p:fade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B9988A7C-57AA-9946-9F23-BD02ACC56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B3C97B68-34C0-1047-9EA4-107630918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9E1A3456-22CA-2D4C-B120-FF9855BD7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C0191-3837-FE40-9355-CB40EB585E3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8843510"/>
      </p:ext>
    </p:extLst>
  </p:cSld>
  <p:clrMapOvr>
    <a:masterClrMapping/>
  </p:clrMapOvr>
  <p:transition spd="med">
    <p:fade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20D89978-21EA-6441-953A-B81742BD6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5CBAA12E-ED5B-EB40-B577-74F6D88EC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E3A6CBE1-2DFE-B84B-BCFB-2D19AA2FA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52B0E-1A8E-B845-A61E-4B2C622CB7E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41033757"/>
      </p:ext>
    </p:extLst>
  </p:cSld>
  <p:clrMapOvr>
    <a:masterClrMapping/>
  </p:clrMapOvr>
  <p:transition spd="med">
    <p:fade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F5D2DEEF-DE0A-3047-96A8-BB6131730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1C975A7A-8D66-894F-9865-13D4E9CE9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162DB44C-55D3-8D48-B572-246506D1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A897F-73C5-3644-9C6C-3476CD2074D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82456688"/>
      </p:ext>
    </p:extLst>
  </p:cSld>
  <p:clrMapOvr>
    <a:masterClrMapping/>
  </p:clrMapOvr>
  <p:transition spd="med">
    <p:fade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4A48583C-7CCB-1E4B-8B90-C6988762E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A1FDDDDF-4510-AE4A-87B0-BC2702509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0A8839D5-3D85-B044-AE4C-110E1115A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081D1-11A4-5D4B-AAD0-C3E767B40EE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52987642"/>
      </p:ext>
    </p:extLst>
  </p:cSld>
  <p:clrMapOvr>
    <a:masterClrMapping/>
  </p:clrMapOvr>
  <p:transition spd="med">
    <p:fade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FB37F8F7-B78F-DD47-B8A2-D3F22C0E8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4AA87D4E-125D-394F-BDE8-F09923CF8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21BB9912-96C3-CE44-917C-7AF3E625A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DF1C5-6639-7045-AA4B-25A2DC731FE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172748032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9660518F-FD39-464E-B9F8-F4D04800E177}"/>
              </a:ext>
            </a:extLst>
          </p:cNvPr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6 h 1912"/>
              <a:gd name="T4" fmla="*/ 0 w 1588"/>
              <a:gd name="T5" fmla="*/ 2147483646 h 1912"/>
              <a:gd name="T6" fmla="*/ 0 w 1588"/>
              <a:gd name="T7" fmla="*/ 2147483646 h 1912"/>
              <a:gd name="T8" fmla="*/ 0 w 1588"/>
              <a:gd name="T9" fmla="*/ 2147483646 h 1912"/>
              <a:gd name="T10" fmla="*/ 0 w 1588"/>
              <a:gd name="T11" fmla="*/ 2147483646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06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2306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5DCA1F6-C81C-1B49-A471-53FA7369898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E0BF81F-E7E6-F74E-8912-45927A8D22C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D3BF3-2DC4-9043-B1CC-F868BA2C084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731FA524-B825-3546-A0FD-200F0AC001A5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66183508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AB24E173-ED73-9C47-8BA7-800448389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CBC92363-69DD-E045-AA2E-9A58774E5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4E0DFE26-33A1-B340-832E-B8345C4C6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36C1352-58CB-5947-8B10-BD9B4B3748D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62569840"/>
      </p:ext>
    </p:extLst>
  </p:cSld>
  <p:clrMapOvr>
    <a:masterClrMapping/>
  </p:clrMapOvr>
  <p:transition spd="med">
    <p:fade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EF9383F8-761C-7446-9BB6-4996C236E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EA3829A7-0F82-5B46-9BBE-2F3C31071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49641D3F-735B-A64C-B241-9FD0316BA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52B5F-E906-4344-A714-B008ADFB765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27613714"/>
      </p:ext>
    </p:extLst>
  </p:cSld>
  <p:clrMapOvr>
    <a:masterClrMapping/>
  </p:clrMapOvr>
  <p:transition spd="med">
    <p:fade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8D1C5A7-9AE2-4B4B-84C4-0230666A8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464C000-B5B1-2648-9819-03E144D45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0B5D7C0D-52E9-4B4A-BCD4-FB59E22AB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CB13D-AD86-ED44-ABC9-4F1E204E71E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18449925"/>
      </p:ext>
    </p:extLst>
  </p:cSld>
  <p:clrMapOvr>
    <a:masterClrMapping/>
  </p:clrMapOvr>
  <p:transition spd="med">
    <p:fade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A0100154-F6F2-094E-B474-8DBE59E91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0CBA0B6-EF76-B84F-B9E8-E4B7DB7C6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59679D14-4D79-D84E-B17E-E07475C01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60E62-D0B8-1845-A54D-6A14F382962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69361273"/>
      </p:ext>
    </p:extLst>
  </p:cSld>
  <p:clrMapOvr>
    <a:masterClrMapping/>
  </p:clrMapOvr>
  <p:transition spd="med">
    <p:fade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75679FC-0F2C-9A47-8B6E-5AF60FA883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F951697-0D90-DB4B-AABD-07026EC1CA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92AFD2E-3C7A-3341-A499-9246A37ED6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FDCCD-DF55-044A-B978-639A0A901AD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11603217"/>
      </p:ext>
    </p:extLst>
  </p:cSld>
  <p:clrMapOvr>
    <a:masterClrMapping/>
  </p:clrMapOvr>
  <p:transition spd="med">
    <p:fade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4D18887-347E-FF49-A616-9657EF39DF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24C4135-2E88-0C4B-9FCF-90356D4A7C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322AA3E-11A8-E14A-8D2A-4278130227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2132A-678B-0349-ADB7-30E90677637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90148597"/>
      </p:ext>
    </p:extLst>
  </p:cSld>
  <p:clrMapOvr>
    <a:masterClrMapping/>
  </p:clrMapOvr>
  <p:transition spd="med">
    <p:fade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18B0D5-A212-8C41-9065-A262D4B7EC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19B97A-A4C9-6B4E-A19E-DFAE7915BD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08AA91-ADA3-1842-AAA4-46AF0EE540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2CF0F-FCBB-D846-9D74-2E68FF7DA55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09735507"/>
      </p:ext>
    </p:extLst>
  </p:cSld>
  <p:clrMapOvr>
    <a:masterClrMapping/>
  </p:clrMapOvr>
  <p:transition spd="med">
    <p:fade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39535AC-8827-B542-9EAF-70DE026AA4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E27D91C-10CF-1D42-B23A-13EA8B9607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60671A7-742B-8A4B-9C26-0E36979E67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45B8A-58B7-A341-907E-76927ECCAFB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3769965"/>
      </p:ext>
    </p:extLst>
  </p:cSld>
  <p:clrMapOvr>
    <a:masterClrMapping/>
  </p:clrMapOvr>
  <p:transition spd="med">
    <p:fade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00904EC-6163-F843-9CF2-D4AAF5F7A5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1636AA2-92EB-924D-A266-FD6B45EAD3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28D52C2-3389-314F-A2A0-09F2A64354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6E4BA-5B07-834C-BDC9-7D700A45786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85103720"/>
      </p:ext>
    </p:extLst>
  </p:cSld>
  <p:clrMapOvr>
    <a:masterClrMapping/>
  </p:clrMapOvr>
  <p:transition spd="med">
    <p:fade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4A13002-5F3C-714E-9FD4-DAC46774D2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E7DDE72-6688-BA45-97F9-57C8F36884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5C1C853-4C22-B64D-9957-3A4B14A9F7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BDE29-91B3-1F47-A669-3B4F4974DB7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90623222"/>
      </p:ext>
    </p:extLst>
  </p:cSld>
  <p:clrMapOvr>
    <a:masterClrMapping/>
  </p:clrMapOvr>
  <p:transition spd="med">
    <p:fade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B732B5-80C4-6948-A348-15E2BF4E78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0DD065-9F3A-4A48-B9C3-D3BD0F916E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DC3D6D-0649-234D-8945-540B4DCD88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182B0-D72E-3E4B-BD20-E6A04E78EC3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163563909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92E15212-2CA2-E045-89DF-B05F04CDA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E164E1AD-2AC4-CA42-835B-6C0DB6802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56B16CCC-2CC3-D146-BAC2-246F5B0E0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78E15CE-37EF-CA41-99AE-66E23C5C536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53686625"/>
      </p:ext>
    </p:extLst>
  </p:cSld>
  <p:clrMapOvr>
    <a:masterClrMapping/>
  </p:clrMapOvr>
  <p:transition spd="med">
    <p:fade/>
  </p:transition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612081-B838-7143-8680-3AAC5667EF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10B6D-F3B3-1D45-ABAA-3C49E5F6D0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09BADF-A763-C641-9096-646B418D04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6A11A6-82DF-A440-8720-D0216C2768E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92026091"/>
      </p:ext>
    </p:extLst>
  </p:cSld>
  <p:clrMapOvr>
    <a:masterClrMapping/>
  </p:clrMapOvr>
  <p:transition spd="med">
    <p:fade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F2A779C-1ED7-064E-8F3F-7098658923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250FCD-F896-AE48-82A3-0EC46CEAB8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A787A7E-A7CC-5241-BF19-793FB52363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F502C-E312-7E4E-BFD6-B9D1F953E52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07989201"/>
      </p:ext>
    </p:extLst>
  </p:cSld>
  <p:clrMapOvr>
    <a:masterClrMapping/>
  </p:clrMapOvr>
  <p:transition spd="med">
    <p:fade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2DE0E92-2250-AE4E-8BAE-9339E2D709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0A021EF-C0D3-B54A-B1A4-5D94024FCB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1394719-BEB1-A647-A1BA-743BBDE4F2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DECC4-4BF7-D749-82AB-703BF846851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5745799"/>
      </p:ext>
    </p:extLst>
  </p:cSld>
  <p:clrMapOvr>
    <a:masterClrMapping/>
  </p:clrMapOvr>
  <p:transition spd="med">
    <p:fade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082E5C1-DC97-F24E-AD39-F6BE3FCF45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EF255A1-F954-2B4E-AA7B-192AEF162C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1745717-4A90-AD45-A1D3-06F8F4950C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C07BE-AE6E-CE49-8887-C5FAEA8AD24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37399835"/>
      </p:ext>
    </p:extLst>
  </p:cSld>
  <p:clrMapOvr>
    <a:masterClrMapping/>
  </p:clrMapOvr>
  <p:transition spd="med">
    <p:fade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BA4FD7E-5CCA-2D44-BFCB-7ACAE1ECBC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ABFBF6B-F1C3-6C48-B3AA-87D4FB13E3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B83F016-4229-7D41-A210-0065592FCB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2FE9E-EF33-444B-B29B-7CB0632C75B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84532229"/>
      </p:ext>
    </p:extLst>
  </p:cSld>
  <p:clrMapOvr>
    <a:masterClrMapping/>
  </p:clrMapOvr>
  <p:transition spd="med">
    <p:fade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FA4625-7549-504F-B4A3-F3ACBC75EE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D3C2E4-7E8D-9E4F-BE87-0B852F65D6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FB8166-1905-B641-AF62-CAA3E69596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0C9EE-5C48-064C-B3E2-AE74ED7238B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63842209"/>
      </p:ext>
    </p:extLst>
  </p:cSld>
  <p:clrMapOvr>
    <a:masterClrMapping/>
  </p:clrMapOvr>
  <p:transition spd="med">
    <p:fade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32F70EB-1854-8B43-81FC-3B0881A576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D2AFEE7-555F-2142-B315-D60C8AAAA5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03DD43B-C65E-344E-AE95-3474F8426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69FAE-207D-8740-AC21-7B974D3AAE6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36202823"/>
      </p:ext>
    </p:extLst>
  </p:cSld>
  <p:clrMapOvr>
    <a:masterClrMapping/>
  </p:clrMapOvr>
  <p:transition spd="med">
    <p:fade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78D8BF1-E7BC-604E-A379-1C8BE34714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6C7C729-846C-484A-8498-30237D82A4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9FB11DA-C79A-5246-B0C6-38BF268589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80868-9F56-AC4A-A021-4D4DFFB8343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03262763"/>
      </p:ext>
    </p:extLst>
  </p:cSld>
  <p:clrMapOvr>
    <a:masterClrMapping/>
  </p:clrMapOvr>
  <p:transition spd="med">
    <p:fade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6FBDB47-92D0-C44C-9271-D876D167E5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D06DFC3-9E41-9548-8B00-1ECA41F861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0C31385-2658-A449-B402-D4CB6F0720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E52FF-81E8-AD49-814C-1561C2C4201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15862847"/>
      </p:ext>
    </p:extLst>
  </p:cSld>
  <p:clrMapOvr>
    <a:masterClrMapping/>
  </p:clrMapOvr>
  <p:transition spd="med">
    <p:fade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2157E2-41CB-324F-A8CE-B8DE47FE69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523481-B36E-FC49-BB6F-D8B263012E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9D96C2-3536-5447-A16A-090C8D09A1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E79DEC-F0A0-A94F-AEF3-88AD5E0EEDA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68632832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0935E84E-40C5-BC48-A392-28C900E36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15A37CC-0179-FC44-A618-4DC6BA786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3859AB03-B35E-614F-8671-DA7DC5722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2509B1F-4B96-0A45-AB3D-517F1392E74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57036010"/>
      </p:ext>
    </p:extLst>
  </p:cSld>
  <p:clrMapOvr>
    <a:masterClrMapping/>
  </p:clrMapOvr>
  <p:transition spd="med">
    <p:fade/>
  </p:transition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7BC459-F22E-F74C-8A52-B41B065A40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1F035C-D00A-8B44-A768-127D28932C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DB1A2A-A2FC-A74F-9286-565751674B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09DCC-CCE5-B040-82C0-FCDAFE8475E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24548766"/>
      </p:ext>
    </p:extLst>
  </p:cSld>
  <p:clrMapOvr>
    <a:masterClrMapping/>
  </p:clrMapOvr>
  <p:transition spd="med">
    <p:fade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49B6589-7DF4-A04F-B74E-828567A0E4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E664A30-7398-5940-81DE-A0B6D25D7B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7032207-B89E-964C-A876-42926BC0D9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30386-3593-C444-96F4-A2706DAA838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36280575"/>
      </p:ext>
    </p:extLst>
  </p:cSld>
  <p:clrMapOvr>
    <a:masterClrMapping/>
  </p:clrMapOvr>
  <p:transition spd="med">
    <p:fade/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2A0D9DE-5346-D344-9B4B-9D94B64A24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DB394C5-531C-5B4E-A96D-87713FCD6F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A594640-E4C6-4F4A-89F9-6244B9227D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47E748-06F5-D041-9B8A-030FAF7D848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386300"/>
      </p:ext>
    </p:extLst>
  </p:cSld>
  <p:clrMapOvr>
    <a:masterClrMapping/>
  </p:clrMapOvr>
  <p:transition spd="med">
    <p:fade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8A51297D-9247-2C41-A6DF-C5C08DD6EDFB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9C842685-B387-1842-AC80-E780D1B85A28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3" cy="642"/>
              <a:chOff x="-3" y="1562"/>
              <a:chExt cx="5763" cy="642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BE20A8D3-F34A-DC46-AF15-3FC518E9306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556AEA90-6B9D-D74A-9121-1099DC0E26A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DF6875CA-8114-8E42-9A34-51E7101E112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00DF36D8-71F4-2C47-8153-1145C46E50A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58" y="177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389CDCD1-7776-5F4A-9BE7-9F9DE011F4F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3063D61-E48F-2E48-9987-1A72D27ED84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A0F5EA84-5DDC-2647-89ED-B7462BE47A2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4" y="1744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B421B054-A693-514D-8816-62B9441D988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94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F65491FE-9504-4543-BE7F-C0809E7BAFC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27909D8B-C877-DC46-B97F-B04CC4EF36D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8" y="1765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6C3C5EE5-80A3-0043-8A1B-9321CFD5B94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45D45258-FBC1-5942-8916-74EE06D3D4E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C7914B21-C599-DE49-92FB-AAFD60DBF01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6BA38CC8-8A24-304C-BB4D-D1FBC2CB45D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60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26F48222-2DB9-EC4B-A15B-66BA1715B57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E7A0770D-0191-A743-9542-D3EED841524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66" y="175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C666203B-F1BB-0545-9C91-7C9DE0ED87FC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BECF0AC5-8DA1-D34B-A89C-271271414F5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66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F6F628E5-5BDD-1549-A9F0-8DA5D6EA01E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EA53220A-123A-1C41-9FF9-38D7D9350BFC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3142 h 385"/>
                <a:gd name="T2" fmla="*/ 5762 w 5762"/>
                <a:gd name="T3" fmla="*/ 12562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D2E334EA-31CC-4047-B319-FB84EDE34A9A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600985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2600986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A7477245-8D48-F64F-A727-6F9D697324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0B0FAFED-F341-C847-A438-C6A520A387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81E9A7AD-378F-2E46-8817-EBB0ED1F1F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2E6CB-75D4-A44C-86DD-7727C220BFA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03574898"/>
      </p:ext>
    </p:extLst>
  </p:cSld>
  <p:clrMapOvr>
    <a:masterClrMapping/>
  </p:clrMapOvr>
  <p:transition spd="med">
    <p:fade/>
  </p:transition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989CBEA8-F69C-C644-9A1F-8D8C1C493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771AF3A-C647-B541-878F-52FACDE5A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9C8470C-1BC2-2947-9F03-7C268DBD4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E4E1F-776E-5648-AFAC-86D36C05361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69898801"/>
      </p:ext>
    </p:extLst>
  </p:cSld>
  <p:clrMapOvr>
    <a:masterClrMapping/>
  </p:clrMapOvr>
  <p:transition spd="med">
    <p:fade/>
  </p:transition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B2BED0DB-C8A5-2C4C-8C55-F376311D0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AF5FF987-F414-A44F-8BE2-0BC58C971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2FCAAFC4-3050-B74F-803B-58BEF9E49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89D4F-4AE2-5E4C-AD7E-E4B9F45635B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53214764"/>
      </p:ext>
    </p:extLst>
  </p:cSld>
  <p:clrMapOvr>
    <a:masterClrMapping/>
  </p:clrMapOvr>
  <p:transition spd="med">
    <p:fade/>
  </p:transition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BBF19080-D181-3F4D-8723-3C86620CE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36E29F3B-4C6C-0944-ADDC-73C71CA2B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F4ECB573-8F10-6E48-BB9F-3FF73EB11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A5155-642E-2E45-9F57-77F14820EB2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66646489"/>
      </p:ext>
    </p:extLst>
  </p:cSld>
  <p:clrMapOvr>
    <a:masterClrMapping/>
  </p:clrMapOvr>
  <p:transition spd="med">
    <p:fade/>
  </p:transition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83025EF5-9FC5-CD4B-8982-1C02B185F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402163EC-52C7-294C-AC68-5AA6FCB69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07C45DB3-39FA-094D-8A52-87355A06B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0D087-7249-C849-80C9-E9125715887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15723779"/>
      </p:ext>
    </p:extLst>
  </p:cSld>
  <p:clrMapOvr>
    <a:masterClrMapping/>
  </p:clrMapOvr>
  <p:transition spd="med">
    <p:fade/>
  </p:transition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3DF88726-8444-0745-842D-C6B219AAF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91110699-642E-8640-BD8F-E9DAD61AA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7CC7100F-3ABB-B948-8BF3-13F3C12D2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48A08-2F95-4447-8118-E84ACA16301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99493862"/>
      </p:ext>
    </p:extLst>
  </p:cSld>
  <p:clrMapOvr>
    <a:masterClrMapping/>
  </p:clrMapOvr>
  <p:transition spd="med">
    <p:fade/>
  </p:transition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5CF0BE56-34F5-AF49-AC50-105688F1E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B854D0B3-4362-414E-9226-4F59C0A84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B0325967-AC07-5946-AFB7-3B0CE8A8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D879C-4DBE-9740-9DC3-0E0CAC9E4CA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87270282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0626CC49-A9FF-B847-8712-33D35AF53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674141C5-F2E3-E849-8F63-951054496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B6D959B2-972E-554A-A4E4-3FB310403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381C057-D3F2-8B48-B8C6-A1FF3E2FC48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615318952"/>
      </p:ext>
    </p:extLst>
  </p:cSld>
  <p:clrMapOvr>
    <a:masterClrMapping/>
  </p:clrMapOvr>
  <p:transition spd="med">
    <p:fade/>
  </p:transition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2E38E199-4D76-804C-B6B2-A47342C0C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7CF724A3-A259-6241-AC1C-13B6D56F7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3ABA36A2-9B67-CC4F-803D-F0DE7B05F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D637B-65A9-154D-B73B-303C4FADB2D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52207971"/>
      </p:ext>
    </p:extLst>
  </p:cSld>
  <p:clrMapOvr>
    <a:masterClrMapping/>
  </p:clrMapOvr>
  <p:transition spd="med">
    <p:fade/>
  </p:transition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D36B6C54-3AF1-7845-B956-709DFF489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86534094-E508-484C-A90D-835D5D73C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DBE85328-CB83-CA41-886E-244E64C29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BF9F2-9B5A-4B47-9A73-E1C53E2669A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03575220"/>
      </p:ext>
    </p:extLst>
  </p:cSld>
  <p:clrMapOvr>
    <a:masterClrMapping/>
  </p:clrMapOvr>
  <p:transition spd="med">
    <p:fade/>
  </p:transition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A3C21951-D61A-C04B-A01C-836B5648A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D4A6B368-63AF-3A4D-9BDD-2DFFA52BF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B0F89B1D-240E-1E4D-ACDC-86A9EC9D8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C6DB3-2C44-2747-8E85-01169185231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88984399"/>
      </p:ext>
    </p:extLst>
  </p:cSld>
  <p:clrMapOvr>
    <a:masterClrMapping/>
  </p:clrMapOvr>
  <p:transition spd="med">
    <p:fade/>
  </p:transition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A1133AE-A853-9F48-93E9-4EBAB230C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8082559-CA48-7F4C-BACF-D85ACB040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54C6F69-C9BB-AC4F-9BDC-0CC648FCE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6B06CB6-5C6E-5149-AE6B-1EAD73882C11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70165646"/>
      </p:ext>
    </p:extLst>
  </p:cSld>
  <p:clrMapOvr>
    <a:masterClrMapping/>
  </p:clrMapOvr>
  <p:transition spd="med">
    <p:fade/>
  </p:transition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6E831D28-77DE-FC4A-8D71-1C4228003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32D14744-5B99-1640-A2C3-7E6C890DB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45B69D82-BF25-1242-A026-EAA72FFFC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FBBF7A0-7B0B-A245-A780-CFD937DFF3CF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9947263"/>
      </p:ext>
    </p:extLst>
  </p:cSld>
  <p:clrMapOvr>
    <a:masterClrMapping/>
  </p:clrMapOvr>
  <p:transition spd="med">
    <p:fade/>
  </p:transition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3593850A-05A7-2A45-B62E-192C213B9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9E5D0412-13C0-3D40-96AE-87C76F25B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F037C9CD-F51B-CD40-A492-C52E9C97A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81F0CE5-9784-FF4C-8940-18EDBE5F8739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867490198"/>
      </p:ext>
    </p:extLst>
  </p:cSld>
  <p:clrMapOvr>
    <a:masterClrMapping/>
  </p:clrMapOvr>
  <p:transition spd="med">
    <p:fade/>
  </p:transition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CF9AC900-9E6B-9549-8932-0BCEB6130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8F3762ED-A4BE-244B-A4C2-899CE97F7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65B73994-95D3-BB41-B25C-A21ABD619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14C9FB0-E16E-6347-A926-280AB2DACC90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55086541"/>
      </p:ext>
    </p:extLst>
  </p:cSld>
  <p:clrMapOvr>
    <a:masterClrMapping/>
  </p:clrMapOvr>
  <p:transition spd="med">
    <p:fade/>
  </p:transition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B4785B55-4A58-2449-9F0C-A69FAFC8B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5EB4F627-B64C-7742-AC19-FC659829A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F66089F3-4540-E74D-8987-70048EBAA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A856750-8DE5-2B42-B127-B67A06EC691E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66119266"/>
      </p:ext>
    </p:extLst>
  </p:cSld>
  <p:clrMapOvr>
    <a:masterClrMapping/>
  </p:clrMapOvr>
  <p:transition spd="med">
    <p:fade/>
  </p:transition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7B6145B9-F9C3-1342-8C5C-F193D4C37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FB96A634-9271-5747-81A8-C2A24E616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31E5A6CE-4423-264E-9FCD-66F2BB272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5559D3C-3AC8-E840-AFFD-1C1628F4BA1B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53122256"/>
      </p:ext>
    </p:extLst>
  </p:cSld>
  <p:clrMapOvr>
    <a:masterClrMapping/>
  </p:clrMapOvr>
  <p:transition spd="med">
    <p:fade/>
  </p:transition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D9FF489D-30B7-E948-9FF1-B7733E59F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233A8E7F-8265-554B-AE94-2292E7B5F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1C39B463-487C-F640-A493-1A01E7FD6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04DF010-8DB9-DB4B-8808-0237546844AC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12502979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9CB3AD5B-6D9C-2347-8981-1D2C8E420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81964C3B-F912-7F48-A3E9-9163B0B93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845B3000-1F79-D74F-AC2E-E86D04CCD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C9B14-0F8F-5F42-B4B1-93593400E14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336257932"/>
      </p:ext>
    </p:extLst>
  </p:cSld>
  <p:clrMapOvr>
    <a:masterClrMapping/>
  </p:clrMapOvr>
  <p:transition spd="med">
    <p:fade/>
  </p:transition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544E7499-12E4-BA4F-9EB5-862A91764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F8481BE5-CB78-AF41-AF2C-D4E5E5714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113CA335-01AD-5947-86B0-420E92D2D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B9F48BD-975C-C94A-BB7E-47CFBE7194B8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86069936"/>
      </p:ext>
    </p:extLst>
  </p:cSld>
  <p:clrMapOvr>
    <a:masterClrMapping/>
  </p:clrMapOvr>
  <p:transition spd="med">
    <p:fade/>
  </p:transition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744D98FA-A9D6-9A4A-819C-53CE8F5C0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E789665D-ED9D-CE48-9A03-6CAB8E8DD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1179B498-045A-2B42-B8A1-2D17869BA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5F645BC-81AC-8F4B-92B5-B897E17D19C3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16641457"/>
      </p:ext>
    </p:extLst>
  </p:cSld>
  <p:clrMapOvr>
    <a:masterClrMapping/>
  </p:clrMapOvr>
  <p:transition spd="med">
    <p:fade/>
  </p:transition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E986EFC5-B325-4541-BA4E-F1A7F1405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AB12F42C-F2BD-7042-8ADB-6CE0C528E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BCC36DC-A858-3D4E-AF12-B76816A86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0EC929A-AE50-7545-B774-CE76B5C79324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84139136"/>
      </p:ext>
    </p:extLst>
  </p:cSld>
  <p:clrMapOvr>
    <a:masterClrMapping/>
  </p:clrMapOvr>
  <p:transition spd="med">
    <p:fade/>
  </p:transition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2F01A4CA-ADB6-BF40-BD4B-28DD34933526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05042666-9FC3-4445-ACEA-0346570ABAC8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3" cy="642"/>
              <a:chOff x="-3" y="1562"/>
              <a:chExt cx="5763" cy="642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17C391B9-9BF0-3A41-98DC-634BABCC979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8B2372C5-7022-7043-BEDE-5B3BD17426E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21CD553E-27E9-4E48-B5C7-316C9397924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387A61B1-2493-D04B-8D2B-E69F82C40D2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58" y="177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7D4369F4-7B9B-EF4C-A8FE-1856F08774D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8EE5CBF9-6FB9-7546-81EB-FD525B3FACA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00C4A161-273C-BF4F-9B7E-42B0DD68D62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4" y="1744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7908BFFF-8A5E-6A4E-9230-C7C7ACEA2B4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94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A8E8F87E-CFF1-B04F-8207-C0D75C8B694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779EAA8B-D0D0-244E-BF66-991C7901066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8" y="1765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F0B54CC9-279D-9D4C-9198-E44CB78F180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B216B297-A29F-BF4E-964D-FEE2CE2E2E0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B4730AEC-C390-E740-9A25-7B6B3AEA115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2B8AF9A9-3C06-404B-ADBA-2B38C996B09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60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CE20A969-44D1-844F-A4B3-7741DBDE097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192A04E6-FE0B-9943-9F7D-36D348BD970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66" y="175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F1331A06-6827-A24E-B5A3-0E5AE6B8D3E6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FE8790B3-0C19-5740-8CF9-CE4828F0E97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66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9FF9B083-4E23-A244-B594-B3FD2A2D44B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9937E2A2-F114-1B48-AB50-681FE4B26D71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3142 h 385"/>
                <a:gd name="T2" fmla="*/ 5762 w 5762"/>
                <a:gd name="T3" fmla="*/ 12562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C8C49C79-B441-0B46-8980-99BAF74FF041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920025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920026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D44AEA44-4352-2442-8313-5C5D3FA1E9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CB4AFFC0-B4E3-2C46-944A-17904F4709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B3F08874-5230-3743-ADAD-9AAB5A99DE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0472443-2978-5E42-8A8B-B68AD634697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84064454"/>
      </p:ext>
    </p:extLst>
  </p:cSld>
  <p:clrMapOvr>
    <a:masterClrMapping/>
  </p:clrMapOvr>
  <p:transition spd="med">
    <p:fade/>
  </p:transition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7BEBFDE6-38F8-D94E-96F6-1E9D1D9F6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3C0641C2-99F3-8443-8935-B4DD49205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8273AF62-F8CA-E741-A79F-DE8D08AB1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E51AEEC-99DF-D041-B155-052A0C390C1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84284700"/>
      </p:ext>
    </p:extLst>
  </p:cSld>
  <p:clrMapOvr>
    <a:masterClrMapping/>
  </p:clrMapOvr>
  <p:transition spd="med">
    <p:fade/>
  </p:transition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B64627E6-B789-BB47-80EF-2077788C4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454AB4B7-46C8-1A40-BFD0-48E5ED57F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C57A4E1C-038A-7A46-87E3-03F7566BB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864D75A-BB47-5742-9BF5-BAD91816881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93100764"/>
      </p:ext>
    </p:extLst>
  </p:cSld>
  <p:clrMapOvr>
    <a:masterClrMapping/>
  </p:clrMapOvr>
  <p:transition spd="med">
    <p:fade/>
  </p:transition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65D7E30F-876C-684A-A2C5-E1187954D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FC448A8E-49AA-D24B-8CF4-2EF440AD0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5C1B8360-FDB1-D441-86F6-33F7B7A8A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E2D92B5-B539-354E-A8B5-C009AEFDC9C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91355078"/>
      </p:ext>
    </p:extLst>
  </p:cSld>
  <p:clrMapOvr>
    <a:masterClrMapping/>
  </p:clrMapOvr>
  <p:transition spd="med">
    <p:fade/>
  </p:transition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673D3B01-AF07-D447-AD0A-B3EDD48DB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2F1CDF08-2FB1-4744-947C-40E3C125B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91A12E0E-2AD6-E946-BDF4-E666B517E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C694B9D-943D-2246-9006-744156D1AFE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01024128"/>
      </p:ext>
    </p:extLst>
  </p:cSld>
  <p:clrMapOvr>
    <a:masterClrMapping/>
  </p:clrMapOvr>
  <p:transition spd="med">
    <p:fade/>
  </p:transition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59A39517-4784-4A48-8070-89588932C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FCA1766F-533A-9247-AAED-2C5918B51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E31693FE-B32B-F849-8165-DFED6FF0A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E505F34-76F5-854D-A51F-3403DE45759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73010785"/>
      </p:ext>
    </p:extLst>
  </p:cSld>
  <p:clrMapOvr>
    <a:masterClrMapping/>
  </p:clrMapOvr>
  <p:transition spd="med">
    <p:fade/>
  </p:transition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3F986A4E-ACAF-7A4F-83FB-9B1CF8E0E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489E9649-0B05-C04C-BF95-BAA2D843F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6F911A9B-40AB-A649-9C73-03048FD6E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C04BD79-1589-2D42-9E9E-26EC5030CC7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23152722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E7922355-4660-9744-B40C-0C2F65556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ECD36979-D9D3-A541-B210-3CB742C93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CC2AA71E-49CB-9F42-AA39-55493D111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65BB9-FB86-2842-A88B-A0ABCD8C5CE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3151396"/>
      </p:ext>
    </p:extLst>
  </p:cSld>
  <p:clrMapOvr>
    <a:masterClrMapping/>
  </p:clrMapOvr>
  <p:transition spd="med">
    <p:fade/>
  </p:transition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D912FD95-1537-1541-B672-07B3F623E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08716BF7-0CD1-3646-A33B-6F74588E7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BF67D213-4CE2-A143-AC8E-423B6F6AD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24930F8-CC10-9747-A139-50D3835C246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53878412"/>
      </p:ext>
    </p:extLst>
  </p:cSld>
  <p:clrMapOvr>
    <a:masterClrMapping/>
  </p:clrMapOvr>
  <p:transition spd="med">
    <p:fade/>
  </p:transition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BADBD847-3523-AA4E-BA3C-6A9260CD5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89BAB600-36C8-9E44-9654-D8EF6C58F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4ECFA15A-64BB-DD45-B93B-CE69D9B3C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1F7BD03-F3B8-9D42-B292-D68BF25D93D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67282964"/>
      </p:ext>
    </p:extLst>
  </p:cSld>
  <p:clrMapOvr>
    <a:masterClrMapping/>
  </p:clrMapOvr>
  <p:transition spd="med">
    <p:fade/>
  </p:transition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D7044DF2-B907-4E4B-AC4C-D94A18ABB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7AE62B3-681F-1C41-BAD0-BC33C84B0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D1CE7FCF-6B1C-594D-9D83-6E7E582E1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C06C9D1-6D34-3945-81ED-CA4DAB347FF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38655907"/>
      </p:ext>
    </p:extLst>
  </p:cSld>
  <p:clrMapOvr>
    <a:masterClrMapping/>
  </p:clrMapOvr>
  <p:transition spd="med">
    <p:fade/>
  </p:transition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2B41599E-D821-7148-BCFD-77250041B648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71AD1424-A303-CD46-BFAC-8E45DF3029A2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3" cy="641"/>
              <a:chOff x="-3" y="1562"/>
              <a:chExt cx="5763" cy="641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645A8FB1-9F06-7449-BB78-45B5F66D73F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BB84204A-87E3-E14D-B1EB-C27ACE8478B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8BB812E1-F634-034C-8A2D-307A99B426B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4511C5AC-C515-5D4E-9903-6B8C15006F2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58" y="1769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D1F30E16-A0A3-4E47-9169-77658226EB0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E2A20754-9345-D24D-9092-770BC140A59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8D030A18-B37A-6142-AB45-705A7B95265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4" y="1743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DCE4392D-E640-E94A-91C3-C9A21AE94E7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208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DAF5BE20-D9F4-5841-879B-3481C48851D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81C6940F-CC5D-0C4A-A2A2-53135867EB9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8" y="1764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C29A44FA-AD54-CF48-AA21-FF31D2241DF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792A367B-7A3C-E942-AF7F-09D79099650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3A8E3914-D920-C34D-A033-789471DA668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AAAEE31D-126A-A74A-AA69-A229704A9F8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74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C99B88A8-FDBF-C543-8ED6-4BF887F661B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36E166D3-BC82-BE4C-9912-1D26BDE4BA0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80" y="1763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3F0704BB-100D-1E47-8496-54647333B318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73CD662E-79AE-2047-8FFC-1388C4035C1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80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7A647228-83E1-5447-BEEC-FD1C281AA7B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68CE5694-4C5B-A246-889C-91B45089FFBE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3142 h 385"/>
                <a:gd name="T2" fmla="*/ 5762 w 5762"/>
                <a:gd name="T3" fmla="*/ 12562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E440AC23-C63E-414B-A36D-41D3F2337A52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085913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2085914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F088B4C2-B201-AF43-BB2D-6B5F90942A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6435A39E-B091-864C-A088-7553954E04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64755A72-92EF-D641-B213-9D24176A3D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23A1CCF-B2C5-134A-BE1C-4903BEC3AA8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39523395"/>
      </p:ext>
    </p:extLst>
  </p:cSld>
  <p:clrMapOvr>
    <a:masterClrMapping/>
  </p:clrMapOvr>
  <p:transition spd="med">
    <p:fade/>
  </p:transition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F6D6447F-FD81-E845-BE89-352AA3212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698ABC59-5102-DC4D-925C-CCC6F99B1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C0362221-F2E4-D14D-A5C0-06D132116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EA031B9-DCD1-2D45-8212-F4A6EBD6F8A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16581543"/>
      </p:ext>
    </p:extLst>
  </p:cSld>
  <p:clrMapOvr>
    <a:masterClrMapping/>
  </p:clrMapOvr>
  <p:transition spd="med">
    <p:fade/>
  </p:transition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39C84A57-B8C5-534F-8562-E27B645ED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4B08671B-0B4A-3E4E-AC5C-649911A97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CFF52CAA-AF85-6C40-9274-83B756BD3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F309B99-0F60-F549-AA14-353CF3E3B08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45178433"/>
      </p:ext>
    </p:extLst>
  </p:cSld>
  <p:clrMapOvr>
    <a:masterClrMapping/>
  </p:clrMapOvr>
  <p:transition spd="med">
    <p:fade/>
  </p:transition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80D6745F-C0DD-BF44-8CCD-5EC52B895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66210BCD-52FC-8743-8BC0-F392C9E82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59B88360-A3B6-674C-84BA-E7317D31C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B0AE6B2-482E-4C4F-903A-EFDD2E42303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22203728"/>
      </p:ext>
    </p:extLst>
  </p:cSld>
  <p:clrMapOvr>
    <a:masterClrMapping/>
  </p:clrMapOvr>
  <p:transition spd="med">
    <p:fade/>
  </p:transition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119C71D0-0A60-E841-A7C7-5BD35B424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D2DFF5E0-8F74-6646-9FF9-CFBCCEEBE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20BC46DD-7B27-6744-A151-E0E5EC76F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B1FB31C-9188-1E46-A52C-6B5E2B257D3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246069052"/>
      </p:ext>
    </p:extLst>
  </p:cSld>
  <p:clrMapOvr>
    <a:masterClrMapping/>
  </p:clrMapOvr>
  <p:transition spd="med">
    <p:fade/>
  </p:transition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9ED72882-5135-774E-806A-A5EFFFB80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38163E3F-BF58-C242-8336-265E7E474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35680D93-2464-A542-B0D6-8C4EDCD2E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F6853AB-EF25-9543-BEBC-5DA7BEB3B12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207084732"/>
      </p:ext>
    </p:extLst>
  </p:cSld>
  <p:clrMapOvr>
    <a:masterClrMapping/>
  </p:clrMapOvr>
  <p:transition spd="med">
    <p:fade/>
  </p:transition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33C31452-322E-3649-AE27-014060046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AF1DD9BC-CD18-A74F-83B9-B5B795048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7F51E4F6-ABDC-EF41-A1E7-A83E64255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BDB3313-56FB-BC48-A60B-0FA6A3F0BFA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167947951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D065E9CE-4829-CD43-B3B3-FA0328B30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0D315286-CA83-A74D-925A-185879CC9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9B51D916-50DF-0647-A38A-D4B051281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D7DBC-5FE0-C64B-BD8F-893DBE34365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56855745"/>
      </p:ext>
    </p:extLst>
  </p:cSld>
  <p:clrMapOvr>
    <a:masterClrMapping/>
  </p:clrMapOvr>
  <p:transition spd="med">
    <p:fade/>
  </p:transition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A7A7F597-5E7E-894C-87D7-08F03CA29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73EA00BF-C9A3-C94E-AA0F-409DF9EF3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2975438F-411A-8B40-8210-1ED7C211B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2F6BF38-C819-F640-88DD-D63D96B2379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07103453"/>
      </p:ext>
    </p:extLst>
  </p:cSld>
  <p:clrMapOvr>
    <a:masterClrMapping/>
  </p:clrMapOvr>
  <p:transition spd="med">
    <p:fade/>
  </p:transition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3792FF6E-8F7B-A546-940A-7CD2E5590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AD0A125-2390-C744-990A-6129C8840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250F3B1-78DB-4343-BE2E-70267280D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A454A8A-312B-9F49-8570-789360D90EF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34030904"/>
      </p:ext>
    </p:extLst>
  </p:cSld>
  <p:clrMapOvr>
    <a:masterClrMapping/>
  </p:clrMapOvr>
  <p:transition spd="med">
    <p:fade/>
  </p:transition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7B3F122A-EDB7-B541-B5D7-58CBB5735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ECB6B1FA-9E6B-AC43-8310-FDF63F6AD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D1B4DB9-179A-7346-AD7B-B296BBAE8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3810DBD-156E-D243-A41B-98846DAD4FF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264486133"/>
      </p:ext>
    </p:extLst>
  </p:cSld>
  <p:clrMapOvr>
    <a:masterClrMapping/>
  </p:clrMapOvr>
  <p:transition spd="med">
    <p:fade/>
  </p:transition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F7C83D24-4270-0F43-AEAA-991C2A1F6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C71A17F1-5E27-AA4C-97B9-F3E22C0AE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0F0BF6B9-A18E-BE46-91FF-43D505391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4024E47-7497-4E43-88D8-C097D59BEE9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46811955"/>
      </p:ext>
    </p:extLst>
  </p:cSld>
  <p:clrMapOvr>
    <a:masterClrMapping/>
  </p:clrMapOvr>
  <p:transition spd="med">
    <p:fade/>
  </p:transition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6BFBD30F-3A4E-DB4B-9187-9CA7EDC95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199BF146-23F9-3443-986A-17FA14FFE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DD680CF3-F4C1-584D-A5A9-E93B8BE3B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D6FE9BD-C1F6-7744-A6A0-2C4F4D7B8CB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36251205"/>
      </p:ext>
    </p:extLst>
  </p:cSld>
  <p:clrMapOvr>
    <a:masterClrMapping/>
  </p:clrMapOvr>
  <p:transition spd="med">
    <p:fade/>
  </p:transition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C9B89DC1-3874-ED45-A93E-3F7C3722D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F648AA9C-3A92-0045-8DD1-4CAD4BE62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40FABACC-51A4-C149-B9C3-512A4B239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BC71E2B-A400-AF4F-8711-15E400E2A86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90709228"/>
      </p:ext>
    </p:extLst>
  </p:cSld>
  <p:clrMapOvr>
    <a:masterClrMapping/>
  </p:clrMapOvr>
  <p:transition spd="med">
    <p:fade/>
  </p:transition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D4A1F5E5-8C9A-3240-A4E0-CFFC3FEE4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3A48908A-B149-A846-9E7B-743B4173A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9EC5E456-09C8-B64E-9E88-48E5F27F5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33E33E1-B20B-AA4C-95FD-3B8B68EAE5E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363443107"/>
      </p:ext>
    </p:extLst>
  </p:cSld>
  <p:clrMapOvr>
    <a:masterClrMapping/>
  </p:clrMapOvr>
  <p:transition spd="med">
    <p:fade/>
  </p:transition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4B1DE954-1E3D-FE44-8002-308C1ED2F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1E56D6A7-7E0A-AD47-A505-900EA6A3B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FC0DDECE-BF5C-DC4C-8A50-3B6234CB0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9D6735F-18CA-774F-AA3A-845C589D706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79805629"/>
      </p:ext>
    </p:extLst>
  </p:cSld>
  <p:clrMapOvr>
    <a:masterClrMapping/>
  </p:clrMapOvr>
  <p:transition spd="med">
    <p:fade/>
  </p:transition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7B3DC781-0E91-6744-AC95-F8A4BB86C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297A20C2-7450-B941-8B1F-1A30B7B8C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926B420C-6069-EB45-9989-425C54C5A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4F6DDAF-2797-2747-9BCC-851055857DF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32243649"/>
      </p:ext>
    </p:extLst>
  </p:cSld>
  <p:clrMapOvr>
    <a:masterClrMapping/>
  </p:clrMapOvr>
  <p:transition spd="med">
    <p:fade/>
  </p:transition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38119713-A952-0E42-ACE0-B5230B0EE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12FA142E-AA11-2747-A6E5-353AB9261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BA64E04C-F2A0-D74E-B0A6-953E5F3AF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E7B90B3-B9DB-674E-93CE-F50019254F5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21165219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98E01504-A64F-D240-99CC-30BF84A02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04D7D14C-8AD8-3345-B262-01CEA2D41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0325A748-027C-F747-9513-719AA5A66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E3B34-8C71-B64A-B3F2-61FDC7ADC50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63574956"/>
      </p:ext>
    </p:extLst>
  </p:cSld>
  <p:clrMapOvr>
    <a:masterClrMapping/>
  </p:clrMapOvr>
  <p:transition spd="med">
    <p:fade/>
  </p:transition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E1214A3C-010D-DA40-A634-E9A2186B9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49F0974-8591-854F-B3CD-C5FB88F9B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845038A-8D92-DA48-BF34-31B5647B0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D0DCDF0-7FF3-B548-BBC7-E4790C36591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04703636"/>
      </p:ext>
    </p:extLst>
  </p:cSld>
  <p:clrMapOvr>
    <a:masterClrMapping/>
  </p:clrMapOvr>
  <p:transition spd="med">
    <p:fade/>
  </p:transition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D768AE9C-7BEC-794D-BB66-6EEDC72CA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51E78666-BB70-D745-89A8-4FD4AADC1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17EE497F-97B1-ED43-BA09-4CB56D8DF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EAF5CA8-126B-834B-B3BA-2126BAE6C38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58814479"/>
      </p:ext>
    </p:extLst>
  </p:cSld>
  <p:clrMapOvr>
    <a:masterClrMapping/>
  </p:clrMapOvr>
  <p:transition spd="med">
    <p:fade/>
  </p:transition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AE4C3B8E-59F1-2847-9036-0C952C693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5BC076DD-E528-B741-9B16-97480260E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53C294A2-A622-8747-B8E4-998BFC876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9F1A5BA-A169-E747-9F85-A7DC13BA42B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46858594"/>
      </p:ext>
    </p:extLst>
  </p:cSld>
  <p:clrMapOvr>
    <a:masterClrMapping/>
  </p:clrMapOvr>
  <p:transition spd="med">
    <p:fade/>
  </p:transition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90F0439F-4F32-2347-BA5E-63933E54D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24D06C7A-B54D-4044-98AB-941C0EFB1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2DDA561-9727-064F-B2BF-4581CA40B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CABE44B-D114-5846-94A7-4AEAF6C250E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98500178"/>
      </p:ext>
    </p:extLst>
  </p:cSld>
  <p:clrMapOvr>
    <a:masterClrMapping/>
  </p:clrMapOvr>
  <p:transition spd="med">
    <p:fade/>
  </p:transition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41F691A0-5EDD-C743-BD2F-A2BAC7848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BCB4E3AB-539E-9745-B7E6-E05945D76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FB30344C-1AA6-6040-8F68-9EC2FDA49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D4661EB-5330-4F4E-85FB-1DCB156C83A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81026948"/>
      </p:ext>
    </p:extLst>
  </p:cSld>
  <p:clrMapOvr>
    <a:masterClrMapping/>
  </p:clrMapOvr>
  <p:transition spd="med">
    <p:fade/>
  </p:transition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59E689F1-13A6-A447-8411-5B95A368D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F071D1D7-6FDC-274B-B56B-BC7FF4403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5BB476BF-FC29-C04A-ADC2-23BD75A8B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8D1E499-73AF-1349-BDAE-45C56F8178A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9216339"/>
      </p:ext>
    </p:extLst>
  </p:cSld>
  <p:clrMapOvr>
    <a:masterClrMapping/>
  </p:clrMapOvr>
  <p:transition spd="med">
    <p:fade/>
  </p:transition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3814A406-35C7-A34B-BDD0-58CE134E7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DA8176C2-3D8D-7A45-BBBF-51527F42E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AC39C656-E749-0D40-AA31-3605288C3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1AF4314-4F5F-1540-97BB-911F6318ED0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1030139"/>
      </p:ext>
    </p:extLst>
  </p:cSld>
  <p:clrMapOvr>
    <a:masterClrMapping/>
  </p:clrMapOvr>
  <p:transition spd="med">
    <p:fade/>
  </p:transition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DB9AA119-C3F6-A648-94EC-890DFFD18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08A2D4AA-726F-6349-9997-034C17883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0058A0BC-61CC-AE49-A8B0-95B3D91F4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E66D6E0-4E3A-0947-AE95-15A256984E3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79495129"/>
      </p:ext>
    </p:extLst>
  </p:cSld>
  <p:clrMapOvr>
    <a:masterClrMapping/>
  </p:clrMapOvr>
  <p:transition spd="med">
    <p:fade/>
  </p:transition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9B358FC6-29DE-D441-8C4E-36C444FE0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959F2336-548C-314B-B3DD-1D33FEEBC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89C32351-FF26-C443-8128-B868599C4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F994FAA-5FED-7C49-9649-FB0499072C3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5939803"/>
      </p:ext>
    </p:extLst>
  </p:cSld>
  <p:clrMapOvr>
    <a:masterClrMapping/>
  </p:clrMapOvr>
  <p:transition spd="med">
    <p:fade/>
  </p:transition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FD7B85BF-EBDE-C148-83FE-08AD1B78C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A247A947-C557-254A-AFAE-DEFBF8A0D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B8DAD3BC-F037-4547-98DA-9F737AC98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6B73CFA-3321-544D-974B-DFB2104AD6D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55195685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950C3122-EA96-F14F-B865-6DA457C2D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E38FE376-17FD-9144-85E7-1B57F72A3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E14BFC4C-BAF1-3742-BEB7-984C231F3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0F57C-8553-CC4E-8CCD-45FAAC62356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40984558"/>
      </p:ext>
    </p:extLst>
  </p:cSld>
  <p:clrMapOvr>
    <a:masterClrMapping/>
  </p:clrMapOvr>
  <p:transition spd="med">
    <p:fade/>
  </p:transition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22E14753-865F-C743-A4F6-31FBBA649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DE1936A2-CC90-FB40-8274-66623CB2B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97D3AAD-9D33-4E4E-A690-916C88114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E3FF106-A30C-324A-B6BB-60943F4DF36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99296421"/>
      </p:ext>
    </p:extLst>
  </p:cSld>
  <p:clrMapOvr>
    <a:masterClrMapping/>
  </p:clrMapOvr>
  <p:transition spd="med">
    <p:fade/>
  </p:transition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DFE282C3-6130-7348-BB66-1647075EF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6B435AD8-289E-8540-9C49-25D0936D5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DB6BFC31-412B-BF4E-BEC4-E83BF2E7C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996BD87-D6DA-3E4A-8E61-2C20DD1618B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148954038"/>
      </p:ext>
    </p:extLst>
  </p:cSld>
  <p:clrMapOvr>
    <a:masterClrMapping/>
  </p:clrMapOvr>
  <p:transition spd="med">
    <p:fade/>
  </p:transition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CA00D90F-0388-B740-8D5D-23EC6EB2F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236E8603-ADC0-5043-96E6-C26580135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CDA27004-06CE-4440-A269-8EAF72528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251EACF-C0C7-6746-AF6C-2E31645EFF5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65444419"/>
      </p:ext>
    </p:extLst>
  </p:cSld>
  <p:clrMapOvr>
    <a:masterClrMapping/>
  </p:clrMapOvr>
  <p:transition spd="med">
    <p:fade/>
  </p:transition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EF05095F-5E1D-6D43-A50F-B2BE3EAAD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0335838-02DE-2E4C-8BC2-C90FDDDE5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18B4BBFA-B9B5-2C40-8601-77C8D4F37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0A9453B-CD2A-D641-A98E-6A815D8C1DB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47070815"/>
      </p:ext>
    </p:extLst>
  </p:cSld>
  <p:clrMapOvr>
    <a:masterClrMapping/>
  </p:clrMapOvr>
  <p:transition spd="med">
    <p:fade/>
  </p:transition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FEC9AE89-7ED3-A24A-817E-FC8B61141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19F687B5-0AD0-FF49-90D6-6F4748A65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D7B3AB19-B6E4-0544-97C6-4C94A2CE1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C14F8CC-24EA-194C-8D13-13FE93C631F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83960183"/>
      </p:ext>
    </p:extLst>
  </p:cSld>
  <p:clrMapOvr>
    <a:masterClrMapping/>
  </p:clrMapOvr>
  <p:transition spd="med">
    <p:fade/>
  </p:transition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41E42FA2-8BEA-E948-A72E-8292194BF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53E277D6-8E7C-F940-9F95-3478AE73E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20AE646E-C47D-5A47-B797-0B6C028D6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E541660-C473-B94C-964F-91FBEDC1F0F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34408439"/>
      </p:ext>
    </p:extLst>
  </p:cSld>
  <p:clrMapOvr>
    <a:masterClrMapping/>
  </p:clrMapOvr>
  <p:transition spd="med">
    <p:fade/>
  </p:transition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53CAF4B6-3560-F44C-8665-A4C049756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2ECB6E81-89F2-4D4E-BFCD-D9B55A00B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2B85E442-1DE4-0D4D-9D1C-8D665D3D0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C42D719-0B5D-B448-906F-516E36E7F90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33915378"/>
      </p:ext>
    </p:extLst>
  </p:cSld>
  <p:clrMapOvr>
    <a:masterClrMapping/>
  </p:clrMapOvr>
  <p:transition spd="med">
    <p:fade/>
  </p:transition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79BEEA70-5A90-984E-92C1-E0AC0B681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0730AFCC-145F-3748-BB89-6B27343A3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D1B305C1-F57D-554E-B686-A5516BDD8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DDC7E21-9397-0C4A-AE85-2018DB54AD6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31512964"/>
      </p:ext>
    </p:extLst>
  </p:cSld>
  <p:clrMapOvr>
    <a:masterClrMapping/>
  </p:clrMapOvr>
  <p:transition spd="med">
    <p:fade/>
  </p:transition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2CFBAC04-C7DF-F644-AA3B-97FBB298D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ED293D4A-F9F1-5644-997D-B3308BDDC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6CFF2661-8582-2D44-9161-7247ED0A8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0B84A78-A5A5-8C4D-84E6-43A6C148254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33455053"/>
      </p:ext>
    </p:extLst>
  </p:cSld>
  <p:clrMapOvr>
    <a:masterClrMapping/>
  </p:clrMapOvr>
  <p:transition spd="med">
    <p:fade/>
  </p:transition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913A13F8-7F8F-4244-8C72-B921C9118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B688BE1F-5C4B-1847-B804-10A95E363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EB7E0B0F-5ACB-BD47-81C5-0C19FE8A9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7C868DD-6854-C143-85AE-CB0870BCBEA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48894145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C92D01B3-43F4-6448-948E-67EFDAC02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DB45CBB4-4BBB-FE43-B9B8-EE420A5DB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AACE56AF-12FD-F14A-A44A-7C68F1A2F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287F1-6797-254C-8527-5504F38C6FC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75382372"/>
      </p:ext>
    </p:extLst>
  </p:cSld>
  <p:clrMapOvr>
    <a:masterClrMapping/>
  </p:clrMapOvr>
  <p:transition spd="med">
    <p:fade/>
  </p:transition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A912CE3F-A842-6442-89DF-E4CA0637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1B2A1E3-4802-A94A-813D-DDAD51703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3430BBF-A7A0-7046-8D05-54A7DE660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D67EFFD-E5DB-A746-96C3-7BEF70A0890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65681520"/>
      </p:ext>
    </p:extLst>
  </p:cSld>
  <p:clrMapOvr>
    <a:masterClrMapping/>
  </p:clrMapOvr>
  <p:transition spd="med">
    <p:fade/>
  </p:transition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08EA5E2D-D305-8D40-ABC4-2E557A05D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23BB27D-1386-8342-A3E6-F0A3DC10C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EBC5C2A-46B3-5843-9F25-200FB4ACB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4392BCD-1381-9E4E-BB79-C58F56FFD91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73249246"/>
      </p:ext>
    </p:extLst>
  </p:cSld>
  <p:clrMapOvr>
    <a:masterClrMapping/>
  </p:clrMapOvr>
  <p:transition spd="med">
    <p:fade/>
  </p:transition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304AAEF-0852-7244-8336-36E32CA4DC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116522-508F-FD40-8EC8-0F06B28683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77CD032-901F-6B4F-90A3-B0BFEA4396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1D931-D29B-0D44-B8B6-77E3C6E9BFB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4070180"/>
      </p:ext>
    </p:extLst>
  </p:cSld>
  <p:clrMapOvr>
    <a:masterClrMapping/>
  </p:clrMapOvr>
  <p:transition spd="med">
    <p:fade/>
  </p:transition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0144E2E-310A-5F4E-89F9-519C91A9C9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5FF0BB8-68AD-094E-9FC8-B7A478EEA4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CAF585A-84F7-ED48-9D3C-732E717AC7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A8B61-E9CF-5A4E-9639-E18DA37AB39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96076822"/>
      </p:ext>
    </p:extLst>
  </p:cSld>
  <p:clrMapOvr>
    <a:masterClrMapping/>
  </p:clrMapOvr>
  <p:transition spd="med">
    <p:fade/>
  </p:transition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C3B0DD-F948-B243-B331-A897CB6442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A0A4A4-AC80-DC4B-8AB4-F906004F27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E947E2-5069-1746-B163-9544BD986D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6691D-C6AA-1B46-86C6-FFDB8A58E5A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47649991"/>
      </p:ext>
    </p:extLst>
  </p:cSld>
  <p:clrMapOvr>
    <a:masterClrMapping/>
  </p:clrMapOvr>
  <p:transition spd="med">
    <p:fade/>
  </p:transition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E862CEE-C7B5-4740-A1B4-B9CEC4A878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15A82CD-C780-6348-A6F8-B54D32660C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C8941B2-018C-F040-857B-45DF86D3A7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612C8-331C-D64C-96B6-7AC6AB4BC89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88849793"/>
      </p:ext>
    </p:extLst>
  </p:cSld>
  <p:clrMapOvr>
    <a:masterClrMapping/>
  </p:clrMapOvr>
  <p:transition spd="med">
    <p:fade/>
  </p:transition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AF18869-1DF8-1A41-8D75-EA064F1C06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08049AA-4D22-204B-AC58-49263CE483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8867A38-596F-4B4E-83B7-855FA76E0B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8E15B-8F26-904D-9969-D2F4BFD3DC3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63063180"/>
      </p:ext>
    </p:extLst>
  </p:cSld>
  <p:clrMapOvr>
    <a:masterClrMapping/>
  </p:clrMapOvr>
  <p:transition spd="med">
    <p:fade/>
  </p:transition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723E427-BD44-6E44-AEF7-0314643FAF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6FC3EC6-B60D-9749-856F-428FC89356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59DC51C-ED60-894C-BFD4-BBC24B1898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59455-EB4B-154E-AB66-7F304B8F54B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41700658"/>
      </p:ext>
    </p:extLst>
  </p:cSld>
  <p:clrMapOvr>
    <a:masterClrMapping/>
  </p:clrMapOvr>
  <p:transition spd="med">
    <p:fade/>
  </p:transition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CBF24A-4018-304A-9CBA-E2FB26A059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B3C903-5650-3F4A-B369-FE5DE9447C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861711-F316-9F4C-B2FA-A0FAE44952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1C655-FC00-354C-B3A9-40B8AB3F592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87229896"/>
      </p:ext>
    </p:extLst>
  </p:cSld>
  <p:clrMapOvr>
    <a:masterClrMapping/>
  </p:clrMapOvr>
  <p:transition spd="med">
    <p:fade/>
  </p:transition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751090-EADE-024C-ACC1-ACC0EBA98D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C07E74-0C47-9E45-B93E-7DD6266DB9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94CE2F-DE18-3D43-AF66-A52D493A3A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05C2D-663F-2A40-A9BD-C9CDEA7D005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63309922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3DFF53C1-0782-EB4E-859E-62F98AA85B1E}"/>
              </a:ext>
            </a:extLst>
          </p:cNvPr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6 h 1912"/>
              <a:gd name="T4" fmla="*/ 0 w 1588"/>
              <a:gd name="T5" fmla="*/ 2147483646 h 1912"/>
              <a:gd name="T6" fmla="*/ 0 w 1588"/>
              <a:gd name="T7" fmla="*/ 2147483646 h 1912"/>
              <a:gd name="T8" fmla="*/ 0 w 1588"/>
              <a:gd name="T9" fmla="*/ 2147483646 h 1912"/>
              <a:gd name="T10" fmla="*/ 0 w 1588"/>
              <a:gd name="T11" fmla="*/ 2147483646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93843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93843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2048539-5F19-8D43-BD58-7DC19971B10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1CC0086-F0BC-A44E-BB20-5DA7692CAFF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F4190-4A2A-DA46-8D02-AD179372CD5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7294613D-87C3-934F-813D-9E5F821AC20F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22507243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DD694157-F641-3248-8F0D-2FB577D3C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FAD2A9D1-0353-EF44-8BCA-C419D113E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706A2D92-B7C1-8240-AA84-B7C318F4A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C7FB8-704C-E149-871D-2E9CF8CE3E4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21784564"/>
      </p:ext>
    </p:extLst>
  </p:cSld>
  <p:clrMapOvr>
    <a:masterClrMapping/>
  </p:clrMapOvr>
  <p:transition spd="med">
    <p:fade/>
  </p:transition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3B4B750-9355-5048-9924-94D864D190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BAF461A-CFE2-DF4F-A516-9103CE22BC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B39A533-947C-4245-9FDD-AE9160A8BE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16EEE-53D9-EC42-A9C1-5E0A1A7A559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22338588"/>
      </p:ext>
    </p:extLst>
  </p:cSld>
  <p:clrMapOvr>
    <a:masterClrMapping/>
  </p:clrMapOvr>
  <p:transition spd="med">
    <p:fade/>
  </p:transition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A2E90F0-0058-5647-A8FC-A76956FECE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10C0B0B-D814-624E-BB56-2A0EFFDC65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C16DDA4-CD4F-6745-9048-B320022E11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2A76C-EE64-A546-8A21-94CCA522917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07195847"/>
      </p:ext>
    </p:extLst>
  </p:cSld>
  <p:clrMapOvr>
    <a:masterClrMapping/>
  </p:clrMapOvr>
  <p:transition spd="med">
    <p:fade/>
  </p:transition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CB122126-D841-0444-B957-EE16E1D721C0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9FAF4A32-7339-4A4C-96FA-DE8CD67D273A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3" cy="641"/>
              <a:chOff x="-3" y="1562"/>
              <a:chExt cx="5763" cy="641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A6394B14-1248-F54D-8E58-8A175DB1608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B386B233-DBB5-0F41-8FD4-C27FA262ADE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0FD60851-FB95-414E-BC7D-036C50DB68F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6AF1CCEB-3AFC-124C-BDE2-249A705BE96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58" y="1769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1931D0CD-1420-DD41-8732-4FEE9A9D09E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2933FD4B-08E8-A541-A4C5-ABF50E97B0D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0D4D6FB4-7087-284D-A20C-2B7BF2C9A97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4" y="1743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5B270386-3C2D-1C4D-AE93-7120DE4231E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208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58FD8EC0-5DC1-E74C-A34F-3114E4D3495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5BD92926-1E9D-C145-8964-DB9267E172A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8" y="1764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04260857-6B97-A445-A04F-69478BE9E40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0136DE5C-6596-1B42-889E-9964AECBF06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4C5823DC-C572-DF48-A2D6-F633BC1CB5F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C530DFA6-9E61-5C4F-BB48-211F6E0E008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74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77C265D3-BAC2-AC4F-86D8-9B5CDE19DBD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BB87C55D-9A33-AD4A-BBFA-5AB9E417F74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80" y="1763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EA2D3698-BC07-7F4C-B22E-465E536D2FC3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A36DC86C-C459-2243-A044-0031D5106B0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80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F651120E-77DF-4148-8473-7BF2EB7A7D2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3659FBC8-9DD1-8642-844A-C925CB0D7AB5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3142 h 385"/>
                <a:gd name="T2" fmla="*/ 5762 w 5762"/>
                <a:gd name="T3" fmla="*/ 12562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52A6B4AA-A727-B24F-B193-4CEEA11447D9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824793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824794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2AB7533F-7F37-0A49-8963-C3D5695205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81A46EFA-5377-2A49-9478-70D40E8F3D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9032235B-908A-5349-915E-52254629F7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BEC689A-0B2E-9440-8A7A-E9F6CBF5E09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31181409"/>
      </p:ext>
    </p:extLst>
  </p:cSld>
  <p:clrMapOvr>
    <a:masterClrMapping/>
  </p:clrMapOvr>
  <p:transition spd="med">
    <p:fade/>
  </p:transition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DB6D6FA3-5C3A-324F-AB4E-DE40ED9A2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751DA84-B366-144C-A898-8A5693094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B56D1CAA-C739-EA4A-B360-31210CD14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B473861-5F6B-CE4E-B45F-53D0B826B26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29557841"/>
      </p:ext>
    </p:extLst>
  </p:cSld>
  <p:clrMapOvr>
    <a:masterClrMapping/>
  </p:clrMapOvr>
  <p:transition spd="med">
    <p:fade/>
  </p:transition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A651F8D9-93B5-5F43-AFAB-D6BC34AB5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5A9E98E6-F981-1247-801F-FEB88CB96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483BE88E-90E2-FB44-9304-7CD69A286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2E96F09-BDA5-9645-AF60-F13C2CB22E6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87980029"/>
      </p:ext>
    </p:extLst>
  </p:cSld>
  <p:clrMapOvr>
    <a:masterClrMapping/>
  </p:clrMapOvr>
  <p:transition spd="med">
    <p:fade/>
  </p:transition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0083A8B0-0BD2-FF42-AF52-4D54131B4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681FA7B6-270D-9149-8F57-336DBB027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A633FFC1-EC38-C844-B46E-D12C8627F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BD87338-91D8-2247-BCBC-CAA4658F5E9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87224405"/>
      </p:ext>
    </p:extLst>
  </p:cSld>
  <p:clrMapOvr>
    <a:masterClrMapping/>
  </p:clrMapOvr>
  <p:transition spd="med">
    <p:fade/>
  </p:transition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87A654AB-3ABE-F04D-B283-1D6798610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F21D25BE-ADDC-7E4E-8C07-8277117C4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7E1445D8-3B39-B645-B21A-6D2D163A5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E7E1A11-8730-7B4E-A4BF-F7CF710CCF2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18835736"/>
      </p:ext>
    </p:extLst>
  </p:cSld>
  <p:clrMapOvr>
    <a:masterClrMapping/>
  </p:clrMapOvr>
  <p:transition spd="med">
    <p:fade/>
  </p:transition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803CC703-0D7E-D144-8FAB-24D1BD2F2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FCECD139-3E99-234F-8D42-5870B32F2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45781F14-5F32-7A44-AE3E-BA40A3590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CC9FE8C-78D1-0E43-8B0D-FF4E00E5A8F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62887925"/>
      </p:ext>
    </p:extLst>
  </p:cSld>
  <p:clrMapOvr>
    <a:masterClrMapping/>
  </p:clrMapOvr>
  <p:transition spd="med">
    <p:fade/>
  </p:transition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8D2C971C-C54F-234B-B6F9-CFAA08ADE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9B8E63A5-3D14-1048-92F8-BFFCD0E48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C83BD37D-00E3-8046-88CB-60133DEDC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20835AA-9910-2D44-8A40-70269DF9137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43607038"/>
      </p:ext>
    </p:extLst>
  </p:cSld>
  <p:clrMapOvr>
    <a:masterClrMapping/>
  </p:clrMapOvr>
  <p:transition spd="med">
    <p:fade/>
  </p:transition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8183EBA1-B416-B748-A479-7BDAC0B5B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0740351B-8A43-0246-997F-58E28BD4B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01344D05-7863-2D4C-8AEB-C16727944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1F2D34B-3268-9846-8D85-B3B27654F71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44673128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00DF5CCE-B4B2-FE44-891C-EF333948E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BFFD9ED8-FCCF-9543-A797-C71AEB328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961B3145-F75C-DC4A-911A-CA9C9AF3F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474D0-8331-1D44-BBFF-B1533C0C12F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1381082"/>
      </p:ext>
    </p:extLst>
  </p:cSld>
  <p:clrMapOvr>
    <a:masterClrMapping/>
  </p:clrMapOvr>
  <p:transition spd="med">
    <p:fade/>
  </p:transition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4AD5C032-6791-5645-B86F-2299A7938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6C5290E-7D1A-2044-8F03-F4B7631F9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3AA9236E-9529-C141-96CA-2E984E6A4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E87BB74-FB78-084C-A06A-9C3E11A082B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17274180"/>
      </p:ext>
    </p:extLst>
  </p:cSld>
  <p:clrMapOvr>
    <a:masterClrMapping/>
  </p:clrMapOvr>
  <p:transition spd="med">
    <p:fade/>
  </p:transition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D34C186-669A-A945-8C9A-855790D06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7A41674-28AB-AC4E-8339-FA7494993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C2B1998B-4481-6C4C-8165-F5004B8EF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5E311E0-0AA8-B04C-B21A-9F9166D8D9A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0464793"/>
      </p:ext>
    </p:extLst>
  </p:cSld>
  <p:clrMapOvr>
    <a:masterClrMapping/>
  </p:clrMapOvr>
  <p:transition spd="med">
    <p:fade/>
  </p:transition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B67F8BFC-662C-1449-8888-6BDEFA500B9A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A26A1C6E-5C8B-6E4B-A3BA-A9EFFBF2DC41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3" cy="640"/>
              <a:chOff x="-3" y="1562"/>
              <a:chExt cx="5763" cy="640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CD79A7EB-655F-BD4D-A47B-8F9FD2E5239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BAEFFA9B-EA70-2448-99E9-7FBFA9C8C08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2A75F9CB-B778-1045-9975-D9E6DF64FE7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96E4E5BE-450F-4348-850A-5E4262172C6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58" y="1768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B1E81A61-69EF-5343-8345-42826DF60D2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D485FAC2-8C46-5D4D-BA3B-C157D5FCA0C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ABDD2328-2B5B-4449-94FC-51CD39B95A1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4" y="1742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CCA1975F-C862-2F49-B7D0-62FC13D4EA3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96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607BCA91-E465-FE43-BBF5-56F2272C505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D104E7B8-BDB1-D844-8F5C-05B2B216845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8" y="1763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A3B33EA0-0686-4D45-B5F5-9C43E9A5FD4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073BE9BD-DD42-7E4B-A5C1-91CE787A8D2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6CC7A935-AE9D-E44B-B4A3-216DAB50285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A1AB5775-97E8-794D-B516-A0CA84630CB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6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35DC93B3-C293-A140-AE5C-E3CC3B23434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07FC394D-3636-4243-A7B0-467BE8CAD71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68" y="1756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D535ED5D-BCDE-BB45-A6D4-67A5BB10621D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CE28F82C-9A7E-5845-AC1D-ABE6330992B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6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F5DC5E20-61AD-E04A-A8CC-E2CAEF6D59E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D958CE4F-1341-FD44-B458-A51184FD9E34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3142 h 385"/>
                <a:gd name="T2" fmla="*/ 5762 w 5762"/>
                <a:gd name="T3" fmla="*/ 12562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2037AC89-C6DD-DF4D-9B61-585280524D30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085913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2085914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988133FD-94CE-BD4D-A0CC-02B58DF07D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50ED1D7F-9C3B-DA4F-8F72-36363FA9C2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B7BDD82A-BF31-9345-9955-D8B03305F8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0D52933-D1AB-CF4B-A58A-4B5568CAD6C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07514771"/>
      </p:ext>
    </p:extLst>
  </p:cSld>
  <p:clrMapOvr>
    <a:masterClrMapping/>
  </p:clrMapOvr>
  <p:transition spd="med">
    <p:fade/>
  </p:transition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EF6BBD18-21C4-8C43-A797-B5B8296CB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ECB7AE88-CE29-BA43-B973-77A8462A4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E123ED4-5303-704F-BCE6-EF053273F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96A7F10-73BD-7B4D-888B-46692EA056D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35092141"/>
      </p:ext>
    </p:extLst>
  </p:cSld>
  <p:clrMapOvr>
    <a:masterClrMapping/>
  </p:clrMapOvr>
  <p:transition spd="med">
    <p:fade/>
  </p:transition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0B6FCE74-948E-2248-9B89-3225B5068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2BE49830-6F12-CB4A-8532-B30CDD33A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661DAB7C-EAD1-7B4B-A34C-36A95CF03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CE8940B-4278-484D-8B9E-B0CBA451ACD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97474496"/>
      </p:ext>
    </p:extLst>
  </p:cSld>
  <p:clrMapOvr>
    <a:masterClrMapping/>
  </p:clrMapOvr>
  <p:transition spd="med">
    <p:fade/>
  </p:transition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E6464E86-6744-6D41-ADF6-7C18059AB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0C161D0D-9433-0643-A000-726D6C688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552D8DBA-537A-A04D-A605-9E8DB5AAC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6674BBA-6A37-0740-B1AD-7CAAB98535E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19702465"/>
      </p:ext>
    </p:extLst>
  </p:cSld>
  <p:clrMapOvr>
    <a:masterClrMapping/>
  </p:clrMapOvr>
  <p:transition spd="med">
    <p:fade/>
  </p:transition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7578DB4F-0C4C-3D4D-9B4A-A598423D1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48AEC673-1664-5E4C-BDB2-9936392CB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FB9C4DCC-0770-5A4B-8DA8-B8E6994DD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522A892-D929-7D41-B473-6CB7C133BCA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4303338"/>
      </p:ext>
    </p:extLst>
  </p:cSld>
  <p:clrMapOvr>
    <a:masterClrMapping/>
  </p:clrMapOvr>
  <p:transition spd="med">
    <p:fade/>
  </p:transition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E70AB1DB-36E6-A34C-8236-4DFABD57F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034F674F-C23F-F844-9DC9-BECD024CD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E2E7B3CE-E980-1F40-BF7A-6D118658F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ECDA9AE-2992-6B4C-A8E9-F03E1C696F0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25902103"/>
      </p:ext>
    </p:extLst>
  </p:cSld>
  <p:clrMapOvr>
    <a:masterClrMapping/>
  </p:clrMapOvr>
  <p:transition spd="med">
    <p:fade/>
  </p:transition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FC32F52F-E334-7240-BDC0-7E32D205D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A3561E64-35CF-1D49-A857-F76012AE9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3907DCFF-98A1-FA46-BC64-4304650AD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236731D-F20C-BA4A-B7BF-EBB2C04FF8D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14887906"/>
      </p:ext>
    </p:extLst>
  </p:cSld>
  <p:clrMapOvr>
    <a:masterClrMapping/>
  </p:clrMapOvr>
  <p:transition spd="med">
    <p:fade/>
  </p:transition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7067A825-3861-DF44-9769-68C7FB425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5700B514-1B1F-6E46-A198-7FBFACF30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3ADD61AB-E080-8D45-B9E1-643468F99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84E03DF-832A-344D-944A-51D5375B73E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87255143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9CED5C90-83D6-DE46-A425-EE6B8384D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E53FD859-183A-3247-9A9B-DED2C16CE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3B058385-2E0F-4945-B1E9-839A928CF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CFD8E-ADC3-F742-AB48-9A3C8FD2235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41876752"/>
      </p:ext>
    </p:extLst>
  </p:cSld>
  <p:clrMapOvr>
    <a:masterClrMapping/>
  </p:clrMapOvr>
  <p:transition spd="med">
    <p:fade/>
  </p:transition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74A88CF0-D5F2-7D41-A556-DEE5FA4D5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D8421C8C-D218-DC43-9149-75E32D827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B4BAE9B-2049-F441-962F-DBE80E2AF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433BF10-D467-5D4B-9B41-67C05E65699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77048957"/>
      </p:ext>
    </p:extLst>
  </p:cSld>
  <p:clrMapOvr>
    <a:masterClrMapping/>
  </p:clrMapOvr>
  <p:transition spd="med">
    <p:fade/>
  </p:transition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1CF7960B-17C3-AF46-BA58-BECE34637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62C933D4-624C-AA4E-9525-003FDFE3A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BF80D0C9-AFAE-4449-BDB5-1BDBFB0AF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1F3DCFA-27ED-3D49-B539-99072E7534C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10618060"/>
      </p:ext>
    </p:extLst>
  </p:cSld>
  <p:clrMapOvr>
    <a:masterClrMapping/>
  </p:clrMapOvr>
  <p:transition spd="med">
    <p:fade/>
  </p:transition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2150092B-E8A0-AA48-ADD4-F9C96C804ACF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BBE924D0-8BA1-3D43-A7CB-AD561784C557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3" cy="640"/>
              <a:chOff x="-3" y="1562"/>
              <a:chExt cx="5763" cy="640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6FDF7FAC-7B16-C24A-B941-B0719E93A22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68447999-E16C-2145-BD3A-D7AC1967187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C14B1E2E-4223-2840-BAD0-0E7975F8431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A41D8B2E-B561-C44C-BB9A-7D2173FEFE7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58" y="1768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CA8983D0-14AD-B846-946A-8F20A3136A6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37943C5D-F796-9043-B465-19241702ECE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435A686-AF39-CF42-96A4-04F839C3BEA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4" y="1742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7B8B1770-3FDD-0046-BFB4-64021B9C542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96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984322F7-5296-0B41-A191-634DFB9EE3E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BB218A11-B24F-984C-B7E0-3F39A2D5BEC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8" y="1763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81E803BB-A1E9-954E-8721-D7E1CE72428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FDCDA9D8-4143-4740-904C-836749B53C7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A9E21797-2D71-3E43-8AFF-470DE57DB20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246C6565-81F0-1A47-8DF0-CEEA7BED1B1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6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E0816AA6-4C75-6945-A19F-BC4552C7278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4BB264C8-33EC-5F40-8D3F-2F6D471A384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68" y="1756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5511E37F-249C-254D-BD1E-C8E5D5FB1CD5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90964916-F9B8-9746-8D6A-BA9ECB8B922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6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E3CF089D-2F18-C447-A53F-6BC31FFCC2B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6EB5BC12-427C-3742-80A6-B2C238AE9F19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3142 h 385"/>
                <a:gd name="T2" fmla="*/ 5762 w 5762"/>
                <a:gd name="T3" fmla="*/ 12562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3939A9BB-C3E2-674D-A369-B6354D82625E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557529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557530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A2D35CE4-D365-274A-A77F-5382ED721F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C3A4F91E-D4DA-3A4E-8F4E-4C172A0B67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9019CD20-0D83-2047-AFFB-DDA43A4D4E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4BBBA8A-BEE0-7240-8982-86713F3713C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10218402"/>
      </p:ext>
    </p:extLst>
  </p:cSld>
  <p:clrMapOvr>
    <a:masterClrMapping/>
  </p:clrMapOvr>
  <p:transition spd="med">
    <p:fade/>
  </p:transition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7030448B-D71C-8F4B-B7EF-42BCDDEB0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FE13C9C9-9A81-B340-937A-68BE156D2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3815744-6544-574F-8757-D3F19C22B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96770EA-79B3-E847-B0C5-B3F90845B6A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79699233"/>
      </p:ext>
    </p:extLst>
  </p:cSld>
  <p:clrMapOvr>
    <a:masterClrMapping/>
  </p:clrMapOvr>
  <p:transition spd="med">
    <p:fade/>
  </p:transition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0ED5D682-CD14-F141-B4DB-CB6A3D0DD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D5ECE695-F7C3-8841-B58E-C5C0D2B0A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C76EF795-1DC6-8441-A44B-75688E926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F1FEF4D-A206-1B46-A5D9-45635C406A8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60984783"/>
      </p:ext>
    </p:extLst>
  </p:cSld>
  <p:clrMapOvr>
    <a:masterClrMapping/>
  </p:clrMapOvr>
  <p:transition spd="med">
    <p:fade/>
  </p:transition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770882F1-0F97-9846-B3DD-50FCF90A3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35D31AEB-79B2-0E4A-8395-ED7679ACE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84C19CFC-6876-FB49-9069-C30E115D9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BD26B96-FCCF-3C4E-8BD9-FBE3A5F6FA8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97659913"/>
      </p:ext>
    </p:extLst>
  </p:cSld>
  <p:clrMapOvr>
    <a:masterClrMapping/>
  </p:clrMapOvr>
  <p:transition spd="med">
    <p:fade/>
  </p:transition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3C7B0888-570A-004C-8505-1AF1E7BF1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10450767-ACF7-A149-9687-2128FD1BA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48B62E1C-EF10-3140-A917-E1D28F0F6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18467FD-2E32-2140-B580-B3C262E0D88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53063303"/>
      </p:ext>
    </p:extLst>
  </p:cSld>
  <p:clrMapOvr>
    <a:masterClrMapping/>
  </p:clrMapOvr>
  <p:transition spd="med">
    <p:fade/>
  </p:transition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3B0B0189-6FB6-D242-A658-650851136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E89122BE-EFAF-BF4D-ADEF-AAC869237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1B1D024B-93B2-2C42-A00B-70F6BF942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06475B4-B2E1-5A4A-80C7-FEBCC3489F1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65966470"/>
      </p:ext>
    </p:extLst>
  </p:cSld>
  <p:clrMapOvr>
    <a:masterClrMapping/>
  </p:clrMapOvr>
  <p:transition spd="med">
    <p:fade/>
  </p:transition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CED17094-8DDB-AC46-AEC5-3E9892972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8AFC4FC0-99B7-D64F-A026-20B241688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4FD9A0ED-5E3A-444A-B23F-5EAE75F5E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3CF70A6-0AFC-8847-A566-93DFFF9794C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30705973"/>
      </p:ext>
    </p:extLst>
  </p:cSld>
  <p:clrMapOvr>
    <a:masterClrMapping/>
  </p:clrMapOvr>
  <p:transition spd="med">
    <p:fade/>
  </p:transition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731DE1E3-4391-8A40-A69B-86636E934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F23C8BE9-61A5-774B-89D3-AEF9DFCC6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1C6509AC-D0A0-B94F-B1FD-F9BE2AD85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F836F9E-B47B-3F47-A1F7-F6E8EF1C2BE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4045569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39D9A8E2-9B0A-4443-B5CA-817BF7F13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8E81E717-C29B-CC40-B5F1-CCA6D4E83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21E939AA-DE67-8B47-904F-50C489998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5E78D-6156-744B-8EB4-49D053C5F7F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86822383"/>
      </p:ext>
    </p:extLst>
  </p:cSld>
  <p:clrMapOvr>
    <a:masterClrMapping/>
  </p:clrMapOvr>
  <p:transition spd="med">
    <p:fade/>
  </p:transition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4F74568-7C84-494D-8E83-AC63E11B1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ECF410CB-BCE4-DB43-AC60-9A470E418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69ED00E3-4FE5-F24F-AFBC-C0EAED575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10D8E78-2E74-8146-9DD8-554FD7413E3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47591120"/>
      </p:ext>
    </p:extLst>
  </p:cSld>
  <p:clrMapOvr>
    <a:masterClrMapping/>
  </p:clrMapOvr>
  <p:transition spd="med">
    <p:fade/>
  </p:transition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903280E3-3244-4F40-8BE0-ACC79034E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5B050A10-5232-B742-8349-A531B2B46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8F8F7058-72E1-9F41-92B5-EFF7E1123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F21D64C-ED57-454A-9C49-BB0EBF55436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685469993"/>
      </p:ext>
    </p:extLst>
  </p:cSld>
  <p:clrMapOvr>
    <a:masterClrMapping/>
  </p:clrMapOvr>
  <p:transition spd="med">
    <p:fade/>
  </p:transition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98952F7-079D-4B45-8786-666FD4E374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4201262-0AA3-9B4D-A996-3C922FA70D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6F8478-B16E-8546-953C-542110A1D2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4D967-D860-9042-9DD9-7D3D7477A27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374493476"/>
      </p:ext>
    </p:extLst>
  </p:cSld>
  <p:clrMapOvr>
    <a:masterClrMapping/>
  </p:clrMapOvr>
  <p:transition spd="med">
    <p:fade/>
  </p:transition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8D0ED59-7140-5F40-904F-4A6EA8C83F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193A56-68CD-8642-8B84-9EB76E4B3E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3D7B08B-B99F-044D-A0A0-B52894D7C4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792A8-0D7A-B34A-911B-4333CA5B661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99621256"/>
      </p:ext>
    </p:extLst>
  </p:cSld>
  <p:clrMapOvr>
    <a:masterClrMapping/>
  </p:clrMapOvr>
  <p:transition spd="med">
    <p:fade/>
  </p:transition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046B68-5C7C-274F-938A-C87191873F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B67CFD-545C-974D-97F9-0225F794AE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201997-C76A-B845-91D9-725BC7B53A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43DC7-A731-634F-8FE6-9FD944CAC2A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69919827"/>
      </p:ext>
    </p:extLst>
  </p:cSld>
  <p:clrMapOvr>
    <a:masterClrMapping/>
  </p:clrMapOvr>
  <p:transition spd="med">
    <p:fade/>
  </p:transition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FFD0D42-9993-6548-8812-9EE8F41752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261CECB-5D93-EB48-96F1-0699511301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7E103BF-7AF9-7E46-A9A5-459338BD62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B2BF5-8E61-FB49-8C59-E69455B4371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63104475"/>
      </p:ext>
    </p:extLst>
  </p:cSld>
  <p:clrMapOvr>
    <a:masterClrMapping/>
  </p:clrMapOvr>
  <p:transition spd="med">
    <p:fade/>
  </p:transition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D2956C9-58FA-7C4D-81E0-7974846F49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D66CA65-80E0-8F40-9838-A172483175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5954B37-23A6-3845-82D8-E04BD53C26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7E74B-791E-DD47-B871-0F5777A4740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79161933"/>
      </p:ext>
    </p:extLst>
  </p:cSld>
  <p:clrMapOvr>
    <a:masterClrMapping/>
  </p:clrMapOvr>
  <p:transition spd="med">
    <p:fade/>
  </p:transition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9B1AC66-B422-5648-8B33-0E87140961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2E5FFB2-9C8C-A84A-8EC7-C7D67CBD6D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6259064-C2A1-C74F-B0A7-0E432F4181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5C0AC-CA5B-B04C-AFC5-55348FA8844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2253502"/>
      </p:ext>
    </p:extLst>
  </p:cSld>
  <p:clrMapOvr>
    <a:masterClrMapping/>
  </p:clrMapOvr>
  <p:transition spd="med">
    <p:fade/>
  </p:transition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C50023-C18B-3444-BB5B-8922556F0B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084637-87E7-D146-8966-8327F49784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B221BA-02C3-AD45-A1F4-3C6F5B1BB9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05003-EE4D-AF4A-AE6A-F520A4893AC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96590791"/>
      </p:ext>
    </p:extLst>
  </p:cSld>
  <p:clrMapOvr>
    <a:masterClrMapping/>
  </p:clrMapOvr>
  <p:transition spd="med">
    <p:fade/>
  </p:transition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942D70-7291-D64C-8887-FBFB505893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38CB2-BA69-3143-9E2F-61A159A8CC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3BD00F-FA60-724C-B615-ECFC5B78DD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83E10-4BAC-2C48-A6BA-115DA0CCD4D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14660310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EC709CAE-680D-FC42-8E0C-23EA40A95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F07F8F4-DA8D-1644-BFD0-7017E056EC3D}" type="datetimeFigureOut">
              <a:rPr lang="ja-JP" altLang="en-US"/>
              <a:pPr>
                <a:defRPr/>
              </a:pPr>
              <a:t>2020/4/23</a:t>
            </a:fld>
            <a:endParaRPr lang="en-US" altLang="ja-JP" dirty="0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F18550F1-B8C2-F448-8020-F21420D10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2B7D1F25-6626-814B-A200-E1F71F7C2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038B17A-32D2-9F4C-8F5F-6CEA4DCAC728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47866950"/>
      </p:ext>
    </p:extLst>
  </p:cSld>
  <p:clrMapOvr>
    <a:masterClrMapping/>
  </p:clrMapOvr>
  <p:transition spd="med">
    <p:fade/>
  </p:transition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2C454B8-C47E-DB40-AF09-3890B2D080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FA774D7-D1F5-C946-953F-6B93489877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A80BB48-0088-8540-BC2F-E71DE93057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3068C-A298-7A42-9ADB-66E71AA851E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65028293"/>
      </p:ext>
    </p:extLst>
  </p:cSld>
  <p:clrMapOvr>
    <a:masterClrMapping/>
  </p:clrMapOvr>
  <p:transition spd="med">
    <p:fade/>
  </p:transition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7753D8E-270A-9949-9C13-D075AE9A33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914EC1E-174C-434B-A6AF-B1434E1214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1ED08AE-E88B-1C4A-B61B-370A360B4A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9507D-D53E-CA4B-9F43-67CF83DEE0B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42969627"/>
      </p:ext>
    </p:extLst>
  </p:cSld>
  <p:clrMapOvr>
    <a:masterClrMapping/>
  </p:clrMapOvr>
  <p:transition spd="med">
    <p:fade/>
  </p:transition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13694391-BFC9-C146-A9C5-1820A65D49C8}"/>
              </a:ext>
            </a:extLst>
          </p:cNvPr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ja-JP" altLang="en-US" sz="2000" u="sng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189235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89235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DEB5AF1-AF15-7B40-B6D5-837816B4F3D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2E4A87C-34F4-834E-A6DF-08D44EA0661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AF903-8759-464C-9F69-3011853BADB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19A10E27-DC31-A343-A933-21A9B552F808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07805179"/>
      </p:ext>
    </p:extLst>
  </p:cSld>
  <p:clrMapOvr>
    <a:masterClrMapping/>
  </p:clrMapOvr>
  <p:transition spd="med">
    <p:fade/>
  </p:transition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66D5C8AB-CA45-1B46-8C87-2F9B15D88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8885291E-ABB7-7C4C-92A5-98FD08D13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8B583213-191E-0B4B-A6BA-9925A2960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31758-1251-CE4B-BC7D-2951F80AB73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25104962"/>
      </p:ext>
    </p:extLst>
  </p:cSld>
  <p:clrMapOvr>
    <a:masterClrMapping/>
  </p:clrMapOvr>
  <p:transition spd="med">
    <p:fade/>
  </p:transition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92E8CCF1-F660-2540-BBC2-A3D0DD96B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AE818972-958F-574A-AE44-26D14A583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16126BF8-4C91-3349-8BAC-49F426A89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833BF-1491-F34E-8CF9-8863266E449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42861539"/>
      </p:ext>
    </p:extLst>
  </p:cSld>
  <p:clrMapOvr>
    <a:masterClrMapping/>
  </p:clrMapOvr>
  <p:transition spd="med">
    <p:fade/>
  </p:transition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FB723CF3-99FB-9A41-8C88-57AD75067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4FB9F572-763C-1C44-A409-291113DC3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BA7F4438-1B09-5C48-8E5B-4C614E78B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B3AC4-EFB7-114E-908E-756CDEE9F37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80551859"/>
      </p:ext>
    </p:extLst>
  </p:cSld>
  <p:clrMapOvr>
    <a:masterClrMapping/>
  </p:clrMapOvr>
  <p:transition spd="med">
    <p:fade/>
  </p:transition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47B1F5C0-1BA1-714D-9D54-55BB01A6C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0CDC7CB9-C60F-6A4E-BF52-BD54B535B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3A803461-8D8D-A04B-BF03-CED15C89D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65970-53AA-C24E-A471-BB795A549A1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27710913"/>
      </p:ext>
    </p:extLst>
  </p:cSld>
  <p:clrMapOvr>
    <a:masterClrMapping/>
  </p:clrMapOvr>
  <p:transition spd="med">
    <p:fade/>
  </p:transition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F3DF6599-60CC-E74D-9F65-2F0CF6E18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3671F806-E414-7E4A-A36C-61F3B20E2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BF382C99-DB09-3D4E-A6C2-19D74E71A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4496A-C2FB-8149-B5AA-EFB4D97DC7D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57922280"/>
      </p:ext>
    </p:extLst>
  </p:cSld>
  <p:clrMapOvr>
    <a:masterClrMapping/>
  </p:clrMapOvr>
  <p:transition spd="med">
    <p:fade/>
  </p:transition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AC801D80-75D8-E048-ADD8-C7BC71EF6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F8AA4D97-7931-1C42-B4A7-0D80104F5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ED32077D-6EE8-C742-8B3F-8C167C398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4DD56-B4DC-DA4F-9BB7-1044A11C494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55000109"/>
      </p:ext>
    </p:extLst>
  </p:cSld>
  <p:clrMapOvr>
    <a:masterClrMapping/>
  </p:clrMapOvr>
  <p:transition spd="med">
    <p:fade/>
  </p:transition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9B6EA8C7-DB2D-4844-BFC0-9AD545776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CB8A98DF-180B-0541-AA1D-9462901BA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E28A10E1-8CFD-9744-82BF-F35725402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5D6BB-6B9F-F445-A35D-63DA176FD3B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58885145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E9DD79F-1C7B-F340-8C61-909DDBC48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680602B-CE5E-BA4C-998C-4E8625112F78}" type="datetimeFigureOut">
              <a:rPr lang="ja-JP" altLang="en-US"/>
              <a:pPr>
                <a:defRPr/>
              </a:pPr>
              <a:t>2020/4/23</a:t>
            </a:fld>
            <a:endParaRPr lang="en-US" altLang="ja-JP" dirty="0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912D078-2D49-8E4A-9D98-BB33A2561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C3AB0DE-3D4A-414D-B132-50ABF60C6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88C9856-77D1-EC4A-8F8F-00CE5F8A382A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17386609"/>
      </p:ext>
    </p:extLst>
  </p:cSld>
  <p:clrMapOvr>
    <a:masterClrMapping/>
  </p:clrMapOvr>
  <p:transition spd="med">
    <p:fade/>
  </p:transition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89DFEF9C-6810-2544-AFBE-7D1255CC5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9EB8F4FB-1259-C142-8E9B-4E301E327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771DCA67-5394-1143-88F6-B68F5A828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951E9-E48D-4A4C-BE47-3AF9D707192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68380183"/>
      </p:ext>
    </p:extLst>
  </p:cSld>
  <p:clrMapOvr>
    <a:masterClrMapping/>
  </p:clrMapOvr>
  <p:transition spd="med">
    <p:fade/>
  </p:transition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BDC58F02-E278-B841-9395-0383E8D44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05BA552-3A0C-974F-8923-3504F8C17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F64A945-0C9F-1046-873E-E5DB4B6A7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72E32-9401-D049-81C9-608FD11F909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83823699"/>
      </p:ext>
    </p:extLst>
  </p:cSld>
  <p:clrMapOvr>
    <a:masterClrMapping/>
  </p:clrMapOvr>
  <p:transition spd="med">
    <p:fade/>
  </p:transition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1D64AFE-4384-1548-B876-5247FED03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5765A98-B157-EC43-B565-E40D7AEE0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A16AA184-CD01-D243-A8FB-C74D43EF4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0E1F4-F18D-134A-97FA-54C37384A77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86218073"/>
      </p:ext>
    </p:extLst>
  </p:cSld>
  <p:clrMapOvr>
    <a:masterClrMapping/>
  </p:clrMapOvr>
  <p:transition spd="med">
    <p:fade/>
  </p:transition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4193C4B2-66E0-3342-8FA7-099D77F6C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54F41FA1-6631-5B41-8A1A-7AC0B2265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C9CD1DB-A6E3-F84E-8E67-4A0FF300D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15CF787D-8930-E145-B2BA-A314658D5C5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55844917"/>
      </p:ext>
    </p:extLst>
  </p:cSld>
  <p:clrMapOvr>
    <a:masterClrMapping/>
  </p:clrMapOvr>
  <p:transition spd="med">
    <p:fade/>
  </p:transition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5ACEAC79-05BB-0A4C-8DF9-4022F01C4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2CA086A3-CDC1-874D-8C09-731A066D1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A235605A-8C65-1B49-A36E-9E2702940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B3C89175-8E88-F64F-98A6-4E7E6991BCF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82497517"/>
      </p:ext>
    </p:extLst>
  </p:cSld>
  <p:clrMapOvr>
    <a:masterClrMapping/>
  </p:clrMapOvr>
  <p:transition spd="med">
    <p:fade/>
  </p:transition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BC6177C9-27A6-FA4A-B8B5-4CB93D884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4EE92FCA-6FC0-2F43-BC58-92C162D7E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610E2E8F-E80B-FB40-93D8-9CDF8D97D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05398A5F-90EC-2C44-8127-D3832D33914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58040456"/>
      </p:ext>
    </p:extLst>
  </p:cSld>
  <p:clrMapOvr>
    <a:masterClrMapping/>
  </p:clrMapOvr>
  <p:transition spd="med">
    <p:fade/>
  </p:transition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88D40B06-F7BA-FE4A-9E58-10A6BB3EF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9D336796-756F-0E4E-8014-CE3A6D61C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C584B968-BAFB-F14E-8422-51F96CB7C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5403CC8E-FF88-9646-BF50-8AD10EDD01F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28200539"/>
      </p:ext>
    </p:extLst>
  </p:cSld>
  <p:clrMapOvr>
    <a:masterClrMapping/>
  </p:clrMapOvr>
  <p:transition spd="med">
    <p:fade/>
  </p:transition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82282048-1D77-904F-80AD-F999C5414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2D42F396-86F0-2B45-A70D-0BC8F86C8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34596CDA-76A5-C747-A9DB-D42916E9A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67668DD8-8011-F940-8BF3-0E6648481E8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50224848"/>
      </p:ext>
    </p:extLst>
  </p:cSld>
  <p:clrMapOvr>
    <a:masterClrMapping/>
  </p:clrMapOvr>
  <p:transition spd="med">
    <p:fade/>
  </p:transition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163250C2-329F-3F44-BEC2-B90D8FCC4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48D76D1B-6654-704D-8DB1-E39F4CAE3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D83BC5FF-ACD9-D14D-9899-A126998F5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BBACC115-5C1A-2D41-946C-8C4260638BA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25595342"/>
      </p:ext>
    </p:extLst>
  </p:cSld>
  <p:clrMapOvr>
    <a:masterClrMapping/>
  </p:clrMapOvr>
  <p:transition spd="med">
    <p:fade/>
  </p:transition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D8F2A8E6-33AE-334C-B0BD-01A096039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F3CA45A4-B5C4-FA4C-A2D3-0C5DF9CD3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896D765D-A3F4-AB4B-A4C0-43C63A284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FEB8B700-4F22-A94E-AAC5-7AD63313923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58855200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0B237D72-EC4A-AC4A-8DE3-7854E82E6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A2FEC55-99C1-5B4D-BE7A-287C797E6FA2}" type="datetimeFigureOut">
              <a:rPr lang="ja-JP" altLang="en-US"/>
              <a:pPr>
                <a:defRPr/>
              </a:pPr>
              <a:t>2020/4/23</a:t>
            </a:fld>
            <a:endParaRPr lang="en-US" altLang="ja-JP" dirty="0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DC730331-7E6D-3D46-9F5E-3F6FDFF71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E8555047-8768-2242-A889-643001E64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C591D50-8F1C-6F4F-9F9E-F68953853563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02129587"/>
      </p:ext>
    </p:extLst>
  </p:cSld>
  <p:clrMapOvr>
    <a:masterClrMapping/>
  </p:clrMapOvr>
  <p:transition spd="med">
    <p:fade/>
  </p:transition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896A30CC-E393-6648-974A-01D4FB38F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60CE423C-3B9F-D649-8E1B-D6C6848B3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F77445B6-F6BF-514B-BFD3-50B56036A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6F85AD44-73D7-DA4E-9CCE-F6BD9FBF6E1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51307941"/>
      </p:ext>
    </p:extLst>
  </p:cSld>
  <p:clrMapOvr>
    <a:masterClrMapping/>
  </p:clrMapOvr>
  <p:transition spd="med">
    <p:fade/>
  </p:transition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B97F129C-15D5-9F40-968A-54CE425E9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623924F2-9198-1F4E-BC7D-696124CC4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D1447450-30F8-2241-A2F6-E8E41EF58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465C44D-6655-C843-BE15-FC0E01D5193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53715546"/>
      </p:ext>
    </p:extLst>
  </p:cSld>
  <p:clrMapOvr>
    <a:masterClrMapping/>
  </p:clrMapOvr>
  <p:transition spd="med">
    <p:fade/>
  </p:transition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127B1841-6E81-7F40-8577-5FBA40571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F073811E-CEE3-834B-8F1A-AA4EDDECC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65C534F9-DDA2-DB46-9840-0004713E9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18381545-1EBC-E44D-A3FA-D56A346F3AF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29588955"/>
      </p:ext>
    </p:extLst>
  </p:cSld>
  <p:clrMapOvr>
    <a:masterClrMapping/>
  </p:clrMapOvr>
  <p:transition spd="med">
    <p:fade/>
  </p:transition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E68A07B-BF5F-7E44-AA1E-362A1379DE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182F055-DD7D-4746-A725-12D6245527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C2F0C31-93A8-B84C-B6C5-23E7A5E5ED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F7753BC-0BE4-3D4B-917C-C58811AB449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90689335"/>
      </p:ext>
    </p:extLst>
  </p:cSld>
  <p:clrMapOvr>
    <a:masterClrMapping/>
  </p:clrMapOvr>
  <p:transition spd="med">
    <p:fade/>
  </p:transition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730BD98-BC1B-9F45-81CA-1A484F89F1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E8866997-FA7B-814B-A807-F37D51E430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B721C966-5FAA-884B-9B24-6361E56BDA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424A2DA-D225-E843-B586-CDAB18CF94A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61517398"/>
      </p:ext>
    </p:extLst>
  </p:cSld>
  <p:clrMapOvr>
    <a:masterClrMapping/>
  </p:clrMapOvr>
  <p:transition spd="med">
    <p:fade/>
  </p:transition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B009EBA-0E64-1041-899B-8D33F9A579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6FF02B9-B305-7849-B38E-D405E5C26C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E1E9A1B-D64B-D34E-9B6D-F91302B2B0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9241C91-D35F-2B48-A8B7-76FC3752023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5544504"/>
      </p:ext>
    </p:extLst>
  </p:cSld>
  <p:clrMapOvr>
    <a:masterClrMapping/>
  </p:clrMapOvr>
  <p:transition spd="med">
    <p:fade/>
  </p:transition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44DC32B-ABC0-BF4B-8A26-F532A3CBBD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4FDCF86-0B0A-4A4D-9C0D-971DEBB614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12599AC-18F2-C74B-8BE4-28437B2EFA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0760688-212D-9248-934D-4303A3EC6ED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86749292"/>
      </p:ext>
    </p:extLst>
  </p:cSld>
  <p:clrMapOvr>
    <a:masterClrMapping/>
  </p:clrMapOvr>
  <p:transition spd="med">
    <p:fade/>
  </p:transition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EAA8D79-7B90-9447-8C94-1C6CE0828F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61321CEE-9B5B-7A4C-A1C3-9BE5F825ED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70B03566-FC6A-674A-BFE7-7F6C5398D5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7D303F2-68B6-F442-95F3-CED8EC286AD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95574345"/>
      </p:ext>
    </p:extLst>
  </p:cSld>
  <p:clrMapOvr>
    <a:masterClrMapping/>
  </p:clrMapOvr>
  <p:transition spd="med">
    <p:fade/>
  </p:transition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12111DC-D279-EF4F-8344-2E6D3CF9E4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450FE50F-8E2E-8D4F-837B-3EDD331BF9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36DCCD48-C9F7-5F43-9BAB-71938485D0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867C7AD-795D-F643-8057-8C936DDD4D2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75799212"/>
      </p:ext>
    </p:extLst>
  </p:cSld>
  <p:clrMapOvr>
    <a:masterClrMapping/>
  </p:clrMapOvr>
  <p:transition spd="med">
    <p:fade/>
  </p:transition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FC7E846-46B4-6145-99F6-A5FCCC0FA2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3F4B70A-78B5-974B-96AE-BC7EB437E3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0FE5650-209D-0843-8BDA-DDECB0F377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895214A-9355-5F4A-A882-E61518983F7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84561130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65334809-AD2A-EE4A-A69B-41E188B24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EDC46F3-52C4-F749-834E-756E30B6EA41}" type="datetimeFigureOut">
              <a:rPr lang="ja-JP" altLang="en-US"/>
              <a:pPr>
                <a:defRPr/>
              </a:pPr>
              <a:t>2020/4/23</a:t>
            </a:fld>
            <a:endParaRPr lang="en-US" altLang="ja-JP" dirty="0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1B8FB6F8-6306-A94B-A722-ACC3C0513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86696411-AF77-A84F-9994-FDFBEFBCB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11C99A6-D03F-4843-A5B8-FDA97A3B0B71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11987850"/>
      </p:ext>
    </p:extLst>
  </p:cSld>
  <p:clrMapOvr>
    <a:masterClrMapping/>
  </p:clrMapOvr>
  <p:transition spd="med">
    <p:fade/>
  </p:transition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E5C0E3B-533A-B94C-9C8B-4570A7C5E7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5E5AC47-A8FD-D643-A25A-608EE8F21E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2C9F9EE-5D89-2743-B217-FF8105A8F6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BF3493C-C181-644F-BBB5-18B189D69D4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5091380"/>
      </p:ext>
    </p:extLst>
  </p:cSld>
  <p:clrMapOvr>
    <a:masterClrMapping/>
  </p:clrMapOvr>
  <p:transition spd="med">
    <p:fade/>
  </p:transition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98D49FD6-3B13-3E44-8A08-FC71B695B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E744056-137D-450D-B5CD-C0387BC59934}" type="datetime1">
              <a:rPr lang="ja-JP" altLang="en-US"/>
              <a:pPr>
                <a:defRPr/>
              </a:pPr>
              <a:t>2020/4/23</a:t>
            </a:fld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605D8458-F135-B746-A431-E7696B744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93F1A9F-FE32-4843-A54D-DC564C3CA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1E55743-A02F-3949-91AE-C7EB7A1D35D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03855884"/>
      </p:ext>
    </p:extLst>
  </p:cSld>
  <p:clrMapOvr>
    <a:masterClrMapping/>
  </p:clrMapOvr>
  <p:transition spd="med">
    <p:fade/>
  </p:transition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FF580056-45A5-134A-A9B0-AFBF02369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EDD406C-4FC2-4B34-A43C-0244B9961965}" type="datetime1">
              <a:rPr lang="ja-JP" altLang="en-US"/>
              <a:pPr>
                <a:defRPr/>
              </a:pPr>
              <a:t>2020/4/23</a:t>
            </a:fld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39FB803-391A-BF49-97ED-FC4563A11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D3A48C9C-0CC8-6647-8474-E4834A2D0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5F8E6DA-F022-8C4A-BF76-38CA9C33895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4938635"/>
      </p:ext>
    </p:extLst>
  </p:cSld>
  <p:clrMapOvr>
    <a:masterClrMapping/>
  </p:clrMapOvr>
  <p:transition spd="med">
    <p:fade/>
  </p:transition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B485BDF2-6172-C948-855C-733C1511A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756A3D9-DD7C-4187-B8E4-EE5E53826357}" type="datetime1">
              <a:rPr lang="ja-JP" altLang="en-US"/>
              <a:pPr>
                <a:defRPr/>
              </a:pPr>
              <a:t>2020/4/23</a:t>
            </a:fld>
            <a:endParaRPr lang="en-US" altLang="ja-JP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3AB8B867-F757-2C4D-BA26-0E3EA164A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BBE76C54-EA72-8F47-BCF0-B30ABB14B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046A2AC-9810-F143-BF0A-8DFF4E1882A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07650064"/>
      </p:ext>
    </p:extLst>
  </p:cSld>
  <p:clrMapOvr>
    <a:masterClrMapping/>
  </p:clrMapOvr>
  <p:transition spd="med">
    <p:fade/>
  </p:transition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>
            <a:extLst>
              <a:ext uri="{FF2B5EF4-FFF2-40B4-BE49-F238E27FC236}">
                <a16:creationId xmlns:a16="http://schemas.microsoft.com/office/drawing/2014/main" id="{F0E75204-E6DF-F741-B9C7-4B2DCAA2F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F721DC2-49FF-4660-9421-136EC2DED387}" type="datetime1">
              <a:rPr lang="ja-JP" altLang="en-US"/>
              <a:pPr>
                <a:defRPr/>
              </a:pPr>
              <a:t>2020/4/23</a:t>
            </a:fld>
            <a:endParaRPr lang="en-US" altLang="ja-JP"/>
          </a:p>
        </p:txBody>
      </p:sp>
      <p:sp>
        <p:nvSpPr>
          <p:cNvPr id="8" name="フッター プレースホルダ 4">
            <a:extLst>
              <a:ext uri="{FF2B5EF4-FFF2-40B4-BE49-F238E27FC236}">
                <a16:creationId xmlns:a16="http://schemas.microsoft.com/office/drawing/2014/main" id="{E130E982-A6F5-2245-9A76-951AEA7F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>
            <a:extLst>
              <a:ext uri="{FF2B5EF4-FFF2-40B4-BE49-F238E27FC236}">
                <a16:creationId xmlns:a16="http://schemas.microsoft.com/office/drawing/2014/main" id="{934093A1-FCDA-604E-8089-26CC74813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27FD320-8C10-7942-949D-1109E050A78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78912300"/>
      </p:ext>
    </p:extLst>
  </p:cSld>
  <p:clrMapOvr>
    <a:masterClrMapping/>
  </p:clrMapOvr>
  <p:transition spd="med">
    <p:fade/>
  </p:transition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>
            <a:extLst>
              <a:ext uri="{FF2B5EF4-FFF2-40B4-BE49-F238E27FC236}">
                <a16:creationId xmlns:a16="http://schemas.microsoft.com/office/drawing/2014/main" id="{9CA863C8-081B-8742-A731-54CE08EBF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03213DD-6FA3-4869-93A4-F815305FFB15}" type="datetime1">
              <a:rPr lang="ja-JP" altLang="en-US"/>
              <a:pPr>
                <a:defRPr/>
              </a:pPr>
              <a:t>2020/4/23</a:t>
            </a:fld>
            <a:endParaRPr lang="en-US" altLang="ja-JP"/>
          </a:p>
        </p:txBody>
      </p:sp>
      <p:sp>
        <p:nvSpPr>
          <p:cNvPr id="4" name="フッター プレースホルダ 4">
            <a:extLst>
              <a:ext uri="{FF2B5EF4-FFF2-40B4-BE49-F238E27FC236}">
                <a16:creationId xmlns:a16="http://schemas.microsoft.com/office/drawing/2014/main" id="{0E40D982-1D93-AE46-9B5F-FB3E7A695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>
            <a:extLst>
              <a:ext uri="{FF2B5EF4-FFF2-40B4-BE49-F238E27FC236}">
                <a16:creationId xmlns:a16="http://schemas.microsoft.com/office/drawing/2014/main" id="{837ADB60-07C4-0746-83D0-B25BED049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B40642A-7275-EB41-BA78-788E748DBF8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74706395"/>
      </p:ext>
    </p:extLst>
  </p:cSld>
  <p:clrMapOvr>
    <a:masterClrMapping/>
  </p:clrMapOvr>
  <p:transition spd="med">
    <p:fade/>
  </p:transition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4B3BA3BC-5270-4947-8D27-1516C6C9F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0C3DFEC-636F-442C-9B41-27EEE4EDADB7}" type="datetime1">
              <a:rPr lang="ja-JP" altLang="en-US"/>
              <a:pPr>
                <a:defRPr/>
              </a:pPr>
              <a:t>2020/4/23</a:t>
            </a:fld>
            <a:endParaRPr lang="en-US" altLang="ja-JP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BF7A0879-24C6-764A-B319-997960E0F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DE27A79F-C6AA-6B4C-B510-FA94AD969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BC64D15-6C5E-3144-81DA-D581B919452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28569946"/>
      </p:ext>
    </p:extLst>
  </p:cSld>
  <p:clrMapOvr>
    <a:masterClrMapping/>
  </p:clrMapOvr>
  <p:transition spd="med">
    <p:fade/>
  </p:transition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BFDC9ACA-300F-6F4A-ACB7-0106BC71D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1E91C37-FBF4-4915-A672-EAD205F863A6}" type="datetime1">
              <a:rPr lang="ja-JP" altLang="en-US"/>
              <a:pPr>
                <a:defRPr/>
              </a:pPr>
              <a:t>2020/4/23</a:t>
            </a:fld>
            <a:endParaRPr lang="en-US" altLang="ja-JP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04A998FE-12FC-D84B-B08F-F336568A5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BB66FD35-C6A7-7646-9B11-6AE2F61CF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85BA094-2640-0D42-8C40-1CB331DEEE8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74211362"/>
      </p:ext>
    </p:extLst>
  </p:cSld>
  <p:clrMapOvr>
    <a:masterClrMapping/>
  </p:clrMapOvr>
  <p:transition spd="med">
    <p:fade/>
  </p:transition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E2CC0CB5-E519-9549-87C4-0BB574455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4AE9F83-B10A-495D-AE8C-D3E22C50AA47}" type="datetime1">
              <a:rPr lang="ja-JP" altLang="en-US"/>
              <a:pPr>
                <a:defRPr/>
              </a:pPr>
              <a:t>2020/4/23</a:t>
            </a:fld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1EEFE2D-E8CB-4340-B56F-484F74D04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648E52B3-1E7A-B647-8151-E97D3BDA7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68AAC4A-6FED-1448-AD59-8CA0E9B61DC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66857657"/>
      </p:ext>
    </p:extLst>
  </p:cSld>
  <p:clrMapOvr>
    <a:masterClrMapping/>
  </p:clrMapOvr>
  <p:transition spd="med">
    <p:fade/>
  </p:transition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CC87B2A2-018B-4540-A967-8970C28EE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D3AC036-75D7-43BD-A34C-743FA3C0691D}" type="datetime1">
              <a:rPr lang="ja-JP" altLang="en-US"/>
              <a:pPr>
                <a:defRPr/>
              </a:pPr>
              <a:t>2020/4/23</a:t>
            </a:fld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D2104CE8-55D1-EF46-93C6-A8768ECE1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515B2E0E-6601-1D4C-8A18-F0AA04867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56D92D3-F7E9-D746-9BAB-CAD4E520AA0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98590307"/>
      </p:ext>
    </p:extLst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F22E28BB-0232-1A40-A1D1-5B1D75015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A3D0E5D-0FA7-464A-91A8-B8B142F4D674}" type="datetimeFigureOut">
              <a:rPr lang="ja-JP" altLang="en-US"/>
              <a:pPr>
                <a:defRPr/>
              </a:pPr>
              <a:t>2020/4/23</a:t>
            </a:fld>
            <a:endParaRPr lang="en-US" altLang="ja-JP" dirty="0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B8085A3D-AA16-E24E-B0B9-3B154F5A6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7D340719-D537-7B4C-9F77-601F4E8CA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CD3AC82-35B3-F343-B7E2-810B18D9C6C8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59835366"/>
      </p:ext>
    </p:extLst>
  </p:cSld>
  <p:clrMapOvr>
    <a:masterClrMapping/>
  </p:clrMapOvr>
  <p:transition spd="med">
    <p:fade/>
  </p:transition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A7992F11-60C8-0B42-A470-37CBAB32C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B9CB4112-052B-C149-A8C7-EA3F23AAD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B28EA530-D43F-1D4E-9C21-0B782B3C6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E178B1B-B37B-D944-AE7A-3EDBC38AEE4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83619525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C21845F5-B043-3C4F-A13B-6DD7A558E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5CECE738-CEFD-1F47-9354-6C3EBE4EA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BF93DED-D068-654B-93FD-EF7D3B886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C8C8394C-98FC-4841-8D85-12723366E4E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33594170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64314A69-B0FC-5B4D-A8E6-2EF269F99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3B0626D8-683D-044D-93CE-AF8D103D9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46F4C0A0-8A38-7548-A052-B9F315B01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52C998A6-6116-544C-BC23-0151B06C610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00511849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43EDC547-5950-6046-B1EE-4C6F352C2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C1B57C50-EC4F-0F4B-8BC5-13F6CA4F9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FD2A0AA6-E876-5C48-8DDB-A9E3AD829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53703E7-32F1-A343-81D4-4BFF96E8676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30651995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4C4B0C23-E7E1-9A4E-91F1-7D9A7E473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A7CF11DA-D60F-3F45-9C23-135253FE0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8FA04197-1199-0B49-9B7A-6A3CAE52A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CAC4E0F-A318-E74F-9D6D-7006417E753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25616951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B97C44A0-2140-3646-A9AB-2FB92C3A7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4C9A5FE4-DDF3-494E-86E1-F8E9F0A97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47D69656-327F-5A49-A8BF-4BEB806B2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F4080851-03D6-7B49-A35B-13E50AE4615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88075454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24165DED-E3B4-814F-8601-71A3DBAA7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61493324-C303-C849-89B6-DA2796EB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849E722E-75A3-1C40-B8B3-E8FFA2AD5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B72EE97-F3F1-FB49-9334-19AEDE1A47E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49508780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925CCF70-6D2E-2D42-AA02-62F14394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634F888-8B4C-2446-81D6-43BE5365D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33EDABF-6414-8A4B-B0EA-2B45CA78B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ECD2ABEF-B74F-5C41-8494-CC5FE3A80BF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99269550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C2218F19-C717-C849-AC5A-2C173A471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E226BEE-F270-3449-AA25-1ECE50ECB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BC2C1C26-3701-C140-BAA1-ADA90A9A6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C3C24DED-710D-774D-8854-79FA019558A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7162665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DE1D7BD9-3048-A246-ABBB-89DA970C8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2D258E0C-5993-1D42-BE06-CF12FC26E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211FCC39-E625-CA44-ACF3-BED7D5B35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2725CFBE-450E-194E-95DD-D7E6A63E8C2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71686706"/>
      </p:ext>
    </p:extLst>
  </p:cSld>
  <p:clrMapOvr>
    <a:masterClrMapping/>
  </p:clrMapOvr>
  <p:transition spd="med">
    <p:zoom dir="in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FE636C00-9F0B-604B-B57F-BCA191AAC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5C56798-C504-BE4C-861A-DCA019B5668E}" type="datetimeFigureOut">
              <a:rPr lang="ja-JP" altLang="en-US"/>
              <a:pPr>
                <a:defRPr/>
              </a:pPr>
              <a:t>2020/4/23</a:t>
            </a:fld>
            <a:endParaRPr lang="en-US" altLang="ja-JP" dirty="0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161D7D0B-843A-BA43-9064-F28B047BB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61E9BFEA-8024-DE41-882C-B501FC382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30B3C3C-1AB5-B540-B16D-5A62A12934DC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16399881"/>
      </p:ext>
    </p:extLst>
  </p:cSld>
  <p:clrMapOvr>
    <a:masterClrMapping/>
  </p:clrMapOvr>
  <p:transition spd="med">
    <p:fade/>
  </p:transition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703DB17-1570-374B-8586-FBA6C58DC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FF6CAC7-0ACE-4F44-934F-6E6D999CB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23CA1B18-2CB1-D742-A920-D673F086C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5C5A53A8-A7ED-FB4C-8392-7D6CF3BAD55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26682036"/>
      </p:ext>
    </p:extLst>
  </p:cSld>
  <p:clrMapOvr>
    <a:masterClrMapping/>
  </p:clrMapOvr>
  <p:transition spd="med">
    <p:zoom dir="in"/>
  </p:transition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B620A2E4-CFBF-E64A-BFEB-7576B3D39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5B08DD41-2643-DD4F-8903-7826FE6E1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BE24150F-232C-2542-A237-D06801BCC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55F9BDF9-E82C-5840-A28E-B259729B5B1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61266304"/>
      </p:ext>
    </p:extLst>
  </p:cSld>
  <p:clrMapOvr>
    <a:masterClrMapping/>
  </p:clrMapOvr>
  <p:transition spd="med">
    <p:zoom dir="in"/>
  </p:transition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DF0EFA7A-7505-B64E-B429-275F4AFA1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BEBC7407-9DA5-0B47-A4A4-290E490B3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54EDACA3-0D7F-9346-97FA-D1C6EAFBF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55142DE-CD6B-6B4A-8E76-7F02F1BFA4A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30167082"/>
      </p:ext>
    </p:extLst>
  </p:cSld>
  <p:clrMapOvr>
    <a:masterClrMapping/>
  </p:clrMapOvr>
  <p:transition spd="med">
    <p:zoom dir="in"/>
  </p:transition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E57E58D8-6F7A-0747-A595-6A3AFDF07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3462FBC2-7DD3-C04B-B008-F0B302A4F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7B5371D0-18ED-C345-B232-B8274F790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0C337F5-8169-974B-BECA-105CC398C92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09732236"/>
      </p:ext>
    </p:extLst>
  </p:cSld>
  <p:clrMapOvr>
    <a:masterClrMapping/>
  </p:clrMapOvr>
  <p:transition spd="med">
    <p:zoom dir="in"/>
  </p:transition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D742230D-8367-8F4E-A764-4356703F0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986CA88C-582F-684B-817E-9125AAF26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97FE8F65-49D3-DD41-B2A3-A228A9F44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205B08DA-CCFA-8540-913A-7F2B4860B70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79586992"/>
      </p:ext>
    </p:extLst>
  </p:cSld>
  <p:clrMapOvr>
    <a:masterClrMapping/>
  </p:clrMapOvr>
  <p:transition spd="med">
    <p:zoom dir="in"/>
  </p:transition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3E043A7E-C5BC-8741-B032-AF1CC53F0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896972E1-5B2B-E149-BA42-131EA8A12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99FB5A5D-01FD-2D41-BC3C-D8085978B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B063827E-98B2-8A40-A380-B2CBEBB1FD9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72353027"/>
      </p:ext>
    </p:extLst>
  </p:cSld>
  <p:clrMapOvr>
    <a:masterClrMapping/>
  </p:clrMapOvr>
  <p:transition spd="med">
    <p:zoom dir="in"/>
  </p:transition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349CD58B-FE44-7045-B9E4-3C65901ED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118C90F9-6B8E-C34F-B8B5-384E71DF3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DA6B4173-844C-7741-99B4-462192854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1BD26731-E2DF-6A41-A37B-3AB6B3F8E1F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49991783"/>
      </p:ext>
    </p:extLst>
  </p:cSld>
  <p:clrMapOvr>
    <a:masterClrMapping/>
  </p:clrMapOvr>
  <p:transition spd="med">
    <p:zoom dir="in"/>
  </p:transition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71727F5A-0899-7D4D-9762-495DF5C08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B036ACBD-4218-9148-A9A2-938C7DD40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01B1DEA-3A52-5941-8C5D-CEA37EF4E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AACF3897-9DE1-3F45-96AF-8CB77F4D05D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15014365"/>
      </p:ext>
    </p:extLst>
  </p:cSld>
  <p:clrMapOvr>
    <a:masterClrMapping/>
  </p:clrMapOvr>
  <p:transition spd="med">
    <p:zoom dir="in"/>
  </p:transition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EF71D17-51E9-3242-8851-C6F0567F7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DDA2D39-8310-6843-A9D0-9AD6A1835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2FB877E5-07DB-4947-98F8-E4CE5FA68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D714BF89-2B29-A541-944A-63D555D91F7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97672075"/>
      </p:ext>
    </p:extLst>
  </p:cSld>
  <p:clrMapOvr>
    <a:masterClrMapping/>
  </p:clrMapOvr>
  <p:transition spd="med">
    <p:zoom dir="in"/>
  </p:transition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6575E1C0-B508-394A-9AF3-B3B217B1D149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84D324EA-D515-DF47-8B20-BBF7F9F749AB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2" cy="638"/>
              <a:chOff x="-2" y="1562"/>
              <a:chExt cx="5762" cy="638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39FE58A9-06CA-DD4B-9DFE-3D6CA72BEA3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EA6D0D7E-9513-1049-B045-E2E60C900AB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18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CA2F0B8F-4E69-864B-9A38-0C0BEA5A31C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4BB41755-9CAB-1F45-9F69-F56D4DC3FC7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62" y="1754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F651FB70-F546-6448-8004-2FF6821E8CC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4A225D15-D7AE-BC45-90B2-91162568AC3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8BBCB068-CA31-FA41-8898-0C3BE798F75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1" y="1729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42883D9D-6E66-DA4C-8B9C-AF7F64970DB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206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80020A55-E35A-8E40-8632-EC54810E123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1F3AC457-D525-7D47-B286-EDE4245019C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5" y="175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41CA1211-1CF6-DA48-B488-204F7CBF5F7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DD51EB8F-202D-044C-8BEE-FCF15DB4EB4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5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083560475 h 272"/>
                  <a:gd name="T4" fmla="*/ 240 w 624"/>
                  <a:gd name="T5" fmla="*/ 1842017979 h 272"/>
                  <a:gd name="T6" fmla="*/ 624 w 624"/>
                  <a:gd name="T7" fmla="*/ 2083560475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34CFE5AC-DAB7-CA48-99E3-50883D324A2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FC7FB8CA-E793-1F4A-8F86-6F8200CC0F2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7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E7364036-DED8-3340-B02E-761EC4D0B87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61EA8B88-1A85-884B-9E1B-A2FE45C0A65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79" y="175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FBEE2E81-B64A-C043-AE49-05269B970FB6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3C08A7AD-DB72-5E4D-B9C8-9FB97435A94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79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083560475 h 272"/>
                  <a:gd name="T4" fmla="*/ 240 w 624"/>
                  <a:gd name="T5" fmla="*/ 1842017979 h 272"/>
                  <a:gd name="T6" fmla="*/ 624 w 624"/>
                  <a:gd name="T7" fmla="*/ 2083560475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C126A343-7BA7-3C4E-866C-37BD3D53BED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B355CAAB-1930-9845-A6F8-9E98602BF43D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8750 h 385"/>
                <a:gd name="T2" fmla="*/ 5762 w 5762"/>
                <a:gd name="T3" fmla="*/ 8364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8750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9108AB10-A6AF-1949-B7CF-3CFAD9E43EEF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842201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842202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69944408-A16D-144D-A276-73DE734267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 eaLnBrk="0" hangingPunct="0"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5EE2AE71-5845-024A-8EF5-88F30708E4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D1C266B9-AB51-2843-878C-E21D5CABDE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15915992-B4DC-A44F-909E-CD471F23840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2714078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742ACB4E-6AFE-0E4A-B301-76B58E06D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6459A2E6-9AF9-454F-A048-B729270CD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3F5BFCB7-DCAE-4D4D-8CD6-0374E1620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D2611-06CB-1E42-826D-1529F116BA5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85122432"/>
      </p:ext>
    </p:extLst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03D40847-DC58-1F41-AF4B-1ADA24BA5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774539D-9F63-A743-B332-A0D0DDC78D12}" type="datetimeFigureOut">
              <a:rPr lang="ja-JP" altLang="en-US"/>
              <a:pPr>
                <a:defRPr/>
              </a:pPr>
              <a:t>2020/4/23</a:t>
            </a:fld>
            <a:endParaRPr lang="en-US" altLang="ja-JP" dirty="0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09BBCA9C-208A-D048-AF26-269CEF46D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14177CE8-1EC4-6042-A662-3D22E9662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9B36B7B-0B91-1940-81CE-C21A92BE4253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98854645"/>
      </p:ext>
    </p:extLst>
  </p:cSld>
  <p:clrMapOvr>
    <a:masterClrMapping/>
  </p:clrMapOvr>
  <p:transition spd="med">
    <p:fade/>
  </p:transition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55BF7B04-A56A-1E46-A887-362F291C0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7289FE8-1F91-C541-8A49-372CB401A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D2D7E30B-5CB8-B240-9A55-C7205D151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87A8FCC9-BBBC-2B4E-86A0-A4FE8945E2E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06324903"/>
      </p:ext>
    </p:extLst>
  </p:cSld>
  <p:clrMapOvr>
    <a:masterClrMapping/>
  </p:clrMapOvr>
  <p:transition>
    <p:fade/>
  </p:transition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5E2B62E1-4DCE-094B-9FA0-E304B581D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EA3F2D8E-79A8-384E-B921-7F0EFF615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ADDD48CE-081E-5F4F-855B-9ADB85CB0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F596F985-EA04-274A-B906-5CE0C4BDE74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73717029"/>
      </p:ext>
    </p:extLst>
  </p:cSld>
  <p:clrMapOvr>
    <a:masterClrMapping/>
  </p:clrMapOvr>
  <p:transition>
    <p:fade/>
  </p:transition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21167D3A-A5D9-4F42-9A1A-52B0FCEF0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20C6A4C6-D40D-9F4E-A19F-36B8A301B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41A758B7-C4C9-F04B-BBF4-1FBCA2B71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6A8F7979-FCB8-5848-BD18-99722B322D4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72447375"/>
      </p:ext>
    </p:extLst>
  </p:cSld>
  <p:clrMapOvr>
    <a:masterClrMapping/>
  </p:clrMapOvr>
  <p:transition>
    <p:fade/>
  </p:transition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3F9A74D3-B7A9-344E-8325-B6F27DE5C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811008E1-1B8E-B447-9645-4D9CB19C8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D7959FE4-552E-8043-BFBB-9134566FE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8CA43A8A-EA33-4049-BFDA-3B535599676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10641049"/>
      </p:ext>
    </p:extLst>
  </p:cSld>
  <p:clrMapOvr>
    <a:masterClrMapping/>
  </p:clrMapOvr>
  <p:transition>
    <p:fade/>
  </p:transition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4D65EABD-3B30-F14D-B658-D1F1C35CF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74F9AC59-8153-FB4C-B0AF-14F366452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01F35187-208B-A743-98EE-F2850E987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6D94F46B-D369-B045-B16F-8F5FA093213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9126015"/>
      </p:ext>
    </p:extLst>
  </p:cSld>
  <p:clrMapOvr>
    <a:masterClrMapping/>
  </p:clrMapOvr>
  <p:transition>
    <p:fade/>
  </p:transition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4672945A-64F3-1446-A6C1-0A6383D60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4A3A5486-D8B2-9F46-94F0-69E84F6ED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69D2AC0E-5D6F-BF46-965F-3F84D81F1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A73406AE-4122-214C-B44B-D60999E6714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13798042"/>
      </p:ext>
    </p:extLst>
  </p:cSld>
  <p:clrMapOvr>
    <a:masterClrMapping/>
  </p:clrMapOvr>
  <p:transition>
    <p:fade/>
  </p:transition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62B12C32-2D43-F742-9254-139ED95D4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7EF30C22-7794-B648-A8B7-17F32593F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8EFDD9CD-7790-C84B-8A13-BB916A67A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48F0D890-2446-1240-8C87-5A3D2D1BFA0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54740399"/>
      </p:ext>
    </p:extLst>
  </p:cSld>
  <p:clrMapOvr>
    <a:masterClrMapping/>
  </p:clrMapOvr>
  <p:transition>
    <p:fade/>
  </p:transition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03EB36A5-A41D-CE40-BC44-D9A002F03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4189996A-C771-394F-AD35-2C44837B9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EAD0585-D701-B44F-B744-5A7DC1FB6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84133AE-73C3-C342-A78E-5225B8AC431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08832940"/>
      </p:ext>
    </p:extLst>
  </p:cSld>
  <p:clrMapOvr>
    <a:masterClrMapping/>
  </p:clrMapOvr>
  <p:transition>
    <p:fade/>
  </p:transition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4AC8CA06-7478-0F46-BFEB-58887EE61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3C382AB6-B0B1-FB45-A639-AA266E728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876B87E-8960-4A40-9741-72E7F6558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2F2BFDF5-3137-2D44-A480-775A4AE4EAF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89384888"/>
      </p:ext>
    </p:extLst>
  </p:cSld>
  <p:clrMapOvr>
    <a:masterClrMapping/>
  </p:clrMapOvr>
  <p:transition>
    <p:fade/>
  </p:transition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5836AF76-A678-9E48-8FE9-CE1553005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6E11048-70F0-204A-B6A6-4A5FA834B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0DA2FF92-E43A-1742-877A-3A4C39D9D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F693CA87-67FF-0B44-A367-FDA677D6106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74463023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709E83A2-13C7-6D40-9B4A-8290BC607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8C94CCB-9F29-4F4D-B438-A691F9E7116A}" type="datetimeFigureOut">
              <a:rPr lang="ja-JP" altLang="en-US"/>
              <a:pPr>
                <a:defRPr/>
              </a:pPr>
              <a:t>2020/4/23</a:t>
            </a:fld>
            <a:endParaRPr lang="en-US" altLang="ja-JP" dirty="0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62916223-6148-924A-89EC-0BA9481A5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6A36D372-039A-B64E-9EDE-3A3D52E6D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F6FD0A3-0E8A-9A45-89F0-B2F3660E35B0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33773727"/>
      </p:ext>
    </p:extLst>
  </p:cSld>
  <p:clrMapOvr>
    <a:masterClrMapping/>
  </p:clrMapOvr>
  <p:transition spd="med">
    <p:fade/>
  </p:transition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65AD3B3A-1C8F-2E44-8516-4D6B5B2F6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C86D97D7-15C8-3F40-A664-57D0D5CCF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6166EF54-2128-CD4F-B737-35E788207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9B9A897-7977-354B-9CBB-EB31C9D2160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81825244"/>
      </p:ext>
    </p:extLst>
  </p:cSld>
  <p:clrMapOvr>
    <a:masterClrMapping/>
  </p:clrMapOvr>
  <p:transition>
    <p:fade/>
  </p:transition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4EE6ABBF-B1F9-4E41-9855-9D17D6BB4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6111FF4B-4FAB-EA4B-86C7-A74B84840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93D349DA-9485-BF46-BB35-21521AF0A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F15A4B09-5155-2546-9890-DAE49BE801E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62703963"/>
      </p:ext>
    </p:extLst>
  </p:cSld>
  <p:clrMapOvr>
    <a:masterClrMapping/>
  </p:clrMapOvr>
  <p:transition>
    <p:fade/>
  </p:transition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CEA6109C-C9F4-9547-AF4B-FC19AB6EB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BAC6B1C5-4BD7-604F-91BB-322E0F3B2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BD5EA753-D608-214D-A276-238A67EAC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36C553C-5295-D740-927A-3D338473DD7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9580555"/>
      </p:ext>
    </p:extLst>
  </p:cSld>
  <p:clrMapOvr>
    <a:masterClrMapping/>
  </p:clrMapOvr>
  <p:transition>
    <p:fade/>
  </p:transition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32D81074-890B-944F-A86A-76314488C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B61326CA-B2C5-9241-A73F-642B78754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0272FFBB-04B0-0240-92F0-D3E2B7740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CBE16355-ED2A-BD4F-A1A4-6A3696969BF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11254192"/>
      </p:ext>
    </p:extLst>
  </p:cSld>
  <p:clrMapOvr>
    <a:masterClrMapping/>
  </p:clrMapOvr>
  <p:transition>
    <p:fade/>
  </p:transition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7B957898-F0BD-9147-8C79-A8AA6D8DA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5ABD499B-6C63-7846-8EE2-CCEEBC184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3471FA48-F92D-084F-9A79-BDED2AEF4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DD51C49A-F281-4C45-B248-8646237948D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2055942"/>
      </p:ext>
    </p:extLst>
  </p:cSld>
  <p:clrMapOvr>
    <a:masterClrMapping/>
  </p:clrMapOvr>
  <p:transition>
    <p:fade/>
  </p:transition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67DB32CF-FBB4-3144-871B-2B860E83A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A252E66A-4801-3B43-B614-828BAC430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57D04738-F881-3A4D-ABB2-6386C037B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0B336FCC-05FC-614C-9FBC-0B2CC7D46EF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18706694"/>
      </p:ext>
    </p:extLst>
  </p:cSld>
  <p:clrMapOvr>
    <a:masterClrMapping/>
  </p:clrMapOvr>
  <p:transition>
    <p:fade/>
  </p:transition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83E816B3-6975-4640-ABAD-E85569D28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A6C0A206-9EC0-AE46-8234-B3876C767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2592B97D-8D53-EB4F-B21F-F043A3CC2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06C72DC-0AFD-2743-80E7-B37010083E3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13514080"/>
      </p:ext>
    </p:extLst>
  </p:cSld>
  <p:clrMapOvr>
    <a:masterClrMapping/>
  </p:clrMapOvr>
  <p:transition>
    <p:fade/>
  </p:transition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60B9A5FE-1883-3341-BDAA-C3A493DB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6A0DA90D-D160-D340-8F93-2308C3062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39B11CB7-9286-884C-B8F1-2B67CAE91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5F1D479-E3C1-A048-B5D5-6876D69A969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33619211"/>
      </p:ext>
    </p:extLst>
  </p:cSld>
  <p:clrMapOvr>
    <a:masterClrMapping/>
  </p:clrMapOvr>
  <p:transition>
    <p:fade/>
  </p:transition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FFB220AB-21F8-6745-9AF4-A7065DF2F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AC8FAF16-BDE5-9240-B7C4-4F721AB97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BD495DC3-B44F-694E-A21A-A12A6DBF5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7B5A3FD-D065-434B-99E3-EAF4D5C4964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96257629"/>
      </p:ext>
    </p:extLst>
  </p:cSld>
  <p:clrMapOvr>
    <a:masterClrMapping/>
  </p:clrMapOvr>
  <p:transition>
    <p:fade/>
  </p:transition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C5DD1EAB-7DA8-A64B-933B-C2C366388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00210DED-779D-964B-8CB4-24D495587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18800A3A-2A14-8F4E-B6E1-FA432667E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0C943FC2-F3F2-4D41-9FDB-5C25906F3A3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17784497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043DA81E-38E3-024D-BCB7-27A1BFED3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3260957-5E68-AB45-9F99-8FF08EA987BD}" type="datetimeFigureOut">
              <a:rPr lang="ja-JP" altLang="en-US"/>
              <a:pPr>
                <a:defRPr/>
              </a:pPr>
              <a:t>2020/4/23</a:t>
            </a:fld>
            <a:endParaRPr lang="en-US" altLang="ja-JP" dirty="0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282CCB42-8B3F-A94C-B80B-B3AE52F0F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EC39635-D269-BD41-9FCE-AAB80A628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4EB4E81-43CB-774F-A943-E797A28B81D2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98715915"/>
      </p:ext>
    </p:extLst>
  </p:cSld>
  <p:clrMapOvr>
    <a:masterClrMapping/>
  </p:clrMapOvr>
  <p:transition spd="med">
    <p:fade/>
  </p:transition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63645E42-DEA6-1C42-A7FF-23D4E77F5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556580B5-FECB-6C47-917E-31FEE75C8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8B598F4D-0860-F744-A0CE-17E95AF0C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A125AAD6-EEEE-CB41-A0A6-6F696781A8C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20856760"/>
      </p:ext>
    </p:extLst>
  </p:cSld>
  <p:clrMapOvr>
    <a:masterClrMapping/>
  </p:clrMapOvr>
  <p:transition>
    <p:fade/>
  </p:transition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3D0980B2-3ED8-054A-8A78-74F485A42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0FCE4620-FDE5-AD48-8914-1EAC88FF1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FA7D0052-B15C-C347-96AA-1E4D2E9D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AF83A532-2CCC-E248-95F9-BB3F0B8BEF7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54479681"/>
      </p:ext>
    </p:extLst>
  </p:cSld>
  <p:clrMapOvr>
    <a:masterClrMapping/>
  </p:clrMapOvr>
  <p:transition>
    <p:fade/>
  </p:transition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0D6889B4-7CE6-C946-96EB-F81B73415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9859F458-3A74-8946-9894-D5BCE6560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8DDBEEB4-B000-5C4C-9D3A-67014366A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46B9C59-F5E2-7345-AF34-41AAE38B72A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05645422"/>
      </p:ext>
    </p:extLst>
  </p:cSld>
  <p:clrMapOvr>
    <a:masterClrMapping/>
  </p:clrMapOvr>
  <p:transition>
    <p:fade/>
  </p:transition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253E81FB-E7E5-FE4C-89B1-0CBC6ED5B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A1B68EC2-90B9-AE4A-A422-6F929E715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77F4CB3A-705E-F248-8878-2C318B509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C9F3C5A5-6131-D04F-ABF1-53D784AE359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07279156"/>
      </p:ext>
    </p:extLst>
  </p:cSld>
  <p:clrMapOvr>
    <a:masterClrMapping/>
  </p:clrMapOvr>
  <p:transition>
    <p:fade/>
  </p:transition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A7C9BC14-045A-8D4C-B39C-BDE61704A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6738F973-7BEE-D049-B868-BB8834BA5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D5FE457F-1AF8-1741-A069-11C3BCA00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2A6281FE-B560-2945-800C-1A2F59655EB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23351414"/>
      </p:ext>
    </p:extLst>
  </p:cSld>
  <p:clrMapOvr>
    <a:masterClrMapping/>
  </p:clrMapOvr>
  <p:transition>
    <p:fade/>
  </p:transition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EEB266EF-5EF0-4A45-A5C8-8A855A224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A48AADDD-072F-0947-9DED-5C59B184D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8EBA9EA2-830C-F343-A1A5-749BF7E17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559075A6-DD41-694C-AD05-B4F8724DD5C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19747211"/>
      </p:ext>
    </p:extLst>
  </p:cSld>
  <p:clrMapOvr>
    <a:masterClrMapping/>
  </p:clrMapOvr>
  <p:transition>
    <p:fade/>
  </p:transition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C0F113AC-EE1F-7449-9446-5FBA92C62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89E3B141-6739-574D-A130-666064665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D91C109F-D79D-2B42-A29E-27D5E9A93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AC22583-BB3A-CA4F-B201-ECE43DA08EA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33966091"/>
      </p:ext>
    </p:extLst>
  </p:cSld>
  <p:clrMapOvr>
    <a:masterClrMapping/>
  </p:clrMapOvr>
  <p:transition>
    <p:fade/>
  </p:transition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A028B91B-1ADE-A44E-A89A-37E67C91C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FE7B7170-47CF-6345-B65F-07CB7F0E0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67E9643-0FC4-C546-8951-984C60049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6966C96-7581-FC48-B3F4-0653624952A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58241563"/>
      </p:ext>
    </p:extLst>
  </p:cSld>
  <p:clrMapOvr>
    <a:masterClrMapping/>
  </p:clrMapOvr>
  <p:transition>
    <p:fade/>
  </p:transition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EC50928B-E164-E246-B67E-5B40237C9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0AD87DE5-5535-B149-B2ED-AB157D8C6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25BB69C8-8A86-104C-B390-D1EA65D0A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675E669-CD1A-7E4D-BA94-7842FCA8529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09061364"/>
      </p:ext>
    </p:extLst>
  </p:cSld>
  <p:clrMapOvr>
    <a:masterClrMapping/>
  </p:clrMapOvr>
  <p:transition>
    <p:fade/>
  </p:transition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17DDACEF-8B08-D442-ABD5-588337B0E6C0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7C236ADD-4475-B44C-8BDC-692FB2179A2A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2" cy="638"/>
              <a:chOff x="-2" y="1562"/>
              <a:chExt cx="5762" cy="638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7BFF82C4-2C2B-004A-BA69-8973A823435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679CB3E3-050F-F34A-8418-092A4F1E53A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18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78496957-026A-7844-9F46-7837789322C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020D2896-52A8-2043-9ECA-424E27EE08E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62" y="1754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3242AEC6-15F8-584B-BA41-A8D4A64536E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15D26162-8ED2-474D-823B-B2641B28A64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1EA3E2A0-40FB-ED4B-AFBE-2DF56B39D29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1" y="1729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AC27A1F9-52C7-BE42-9C37-79F940280A1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206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040F5734-ABC8-834C-B4BE-62869814163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5CFAD6D7-6356-2F4F-8D6E-22E757441B7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5" y="175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80478838-627D-8A43-9DD7-08CCD029BC7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4CB1D029-D692-1741-9CA2-2E9B0C741CE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5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083560475 h 272"/>
                  <a:gd name="T4" fmla="*/ 240 w 624"/>
                  <a:gd name="T5" fmla="*/ 1842017979 h 272"/>
                  <a:gd name="T6" fmla="*/ 624 w 624"/>
                  <a:gd name="T7" fmla="*/ 2083560475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A4D989DE-3F4E-A147-BAB4-53616F31EE3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7836F58C-8FF1-9B4E-B363-73A43E0A2E8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7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1FDCB120-99CA-2C4C-BBE4-CC4FC4A78A1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EA986F51-C6C9-BE44-B724-0A956D4DE76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79" y="175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1BCC58A0-9FAC-3149-BD79-E0B4BC1BD16F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8501A195-75AC-3746-AE3E-5E89EB3974F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79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083560475 h 272"/>
                  <a:gd name="T4" fmla="*/ 240 w 624"/>
                  <a:gd name="T5" fmla="*/ 1842017979 h 272"/>
                  <a:gd name="T6" fmla="*/ 624 w 624"/>
                  <a:gd name="T7" fmla="*/ 2083560475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02B78A3B-F171-2348-94E4-A5CD437718A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3663BF1B-2CC2-DB42-B967-7A6AD23D4C46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8750 h 385"/>
                <a:gd name="T2" fmla="*/ 5762 w 5762"/>
                <a:gd name="T3" fmla="*/ 8364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8750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E40812C5-BDE2-694C-98A1-905DBBB19717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361369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2361370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49B6DE0C-CA0B-EB40-9C6D-9C685DB865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AA35CB9A-A326-8A4A-8287-BFC0CC0570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EBC7F2CB-C3D4-BB4C-993F-97635C7278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AAD7BF7-B921-A24E-9A83-D46E9478095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91798771"/>
      </p:ext>
    </p:extLst>
  </p:cSld>
  <p:clrMapOvr>
    <a:masterClrMapping/>
  </p:clrMapOvr>
  <p:transition spd="med">
    <p:zo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F6A6FF52-343A-0D46-BE5F-1B9AB5578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B0046F2-CED1-514B-83D6-FD5B4C6C0855}" type="datetimeFigureOut">
              <a:rPr lang="ja-JP" altLang="en-US"/>
              <a:pPr>
                <a:defRPr/>
              </a:pPr>
              <a:t>2020/4/23</a:t>
            </a:fld>
            <a:endParaRPr lang="en-US" altLang="ja-JP" dirty="0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C170EBCB-8907-2F43-88EB-0C17360AC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25CFA956-8556-A14F-818B-7A052ADC3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3B4D49C-88CB-3244-B027-C846FE7DAA28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72046141"/>
      </p:ext>
    </p:extLst>
  </p:cSld>
  <p:clrMapOvr>
    <a:masterClrMapping/>
  </p:clrMapOvr>
  <p:transition spd="med">
    <p:fade/>
  </p:transition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4EBD19EB-364E-ED4A-A9B5-62EE004E8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9A391E9-EADC-754E-8048-169AD7E22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61C0CE5-EBDF-AE44-B8AC-E5D8C24FB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F1FAC28-EF2C-4C45-8AAC-EB2365D7D5F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82598541"/>
      </p:ext>
    </p:extLst>
  </p:cSld>
  <p:clrMapOvr>
    <a:masterClrMapping/>
  </p:clrMapOvr>
  <p:transition spd="med">
    <p:zoom/>
  </p:transition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0AC88D17-FDD8-2249-937C-AB8F6DA1A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50214413-96C1-BD4D-8847-443FE1179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B7891A8F-ACE6-FD4E-A172-606CA6F09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5D60691-F6A7-274A-8FC0-6B923685EA3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6672564"/>
      </p:ext>
    </p:extLst>
  </p:cSld>
  <p:clrMapOvr>
    <a:masterClrMapping/>
  </p:clrMapOvr>
  <p:transition spd="med">
    <p:zoom/>
  </p:transition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3D7A4C97-85D2-4D4B-B079-4D496609F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F613AB9E-6736-0448-82DB-EDAEB4F8F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579E1BA9-4BFC-8B4A-8852-764E1A52D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6156ABA-83A3-A64C-8E1F-4692C0FC5DF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92903996"/>
      </p:ext>
    </p:extLst>
  </p:cSld>
  <p:clrMapOvr>
    <a:masterClrMapping/>
  </p:clrMapOvr>
  <p:transition spd="med">
    <p:zoom/>
  </p:transition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6E00E679-0C66-E742-BBBE-BDB3686AD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3E29DC2F-1A4F-0D4C-9A35-05F9D5E78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21FE6A6E-6BF3-A147-9CC5-C283B088D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464376F-A6A8-994F-910B-DDE7FA09F02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45131997"/>
      </p:ext>
    </p:extLst>
  </p:cSld>
  <p:clrMapOvr>
    <a:masterClrMapping/>
  </p:clrMapOvr>
  <p:transition spd="med">
    <p:zoom/>
  </p:transition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D6ACA292-DD59-E844-9F30-4C4ADB6CC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8A0095D8-C57B-FF4B-97D2-AE2B3DA3B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5AE016DB-9F55-EB44-AD31-EC4E97C05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BCA81FA-99D6-DA4F-AC12-127B224243A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83444408"/>
      </p:ext>
    </p:extLst>
  </p:cSld>
  <p:clrMapOvr>
    <a:masterClrMapping/>
  </p:clrMapOvr>
  <p:transition spd="med">
    <p:zoom/>
  </p:transition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8FCE76D8-6DD6-194E-984A-2A2FFA47D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0FA2652C-3AB5-B44A-80F2-781070664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3342D53B-9F4B-A14A-AE45-18F592A21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3F8A176-560B-C74E-B131-20032B97C4C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5387740"/>
      </p:ext>
    </p:extLst>
  </p:cSld>
  <p:clrMapOvr>
    <a:masterClrMapping/>
  </p:clrMapOvr>
  <p:transition spd="med">
    <p:zoom/>
  </p:transition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F24EB5C1-C54F-FB4C-ADE5-20F5B4EE2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829759A2-4188-3049-887A-03A44EB4E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321D9D4F-CD45-CC4C-8FB4-7C8F1EE3B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A9B609F-B821-C14A-BB34-BBFADDB7643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15302424"/>
      </p:ext>
    </p:extLst>
  </p:cSld>
  <p:clrMapOvr>
    <a:masterClrMapping/>
  </p:clrMapOvr>
  <p:transition spd="med">
    <p:zoom/>
  </p:transition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55F68CB4-4A79-7F4C-8DB9-4C9DE35D1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2FE912E0-2F54-5B47-9047-39FE905E7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D369506B-847C-0A40-8F14-62F9A20B0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FD15101-9153-0944-B26E-A19E2AC50D6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65906770"/>
      </p:ext>
    </p:extLst>
  </p:cSld>
  <p:clrMapOvr>
    <a:masterClrMapping/>
  </p:clrMapOvr>
  <p:transition spd="med">
    <p:zoom/>
  </p:transition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FC5BD0E-257B-BE40-AFBE-C77ADEDA7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2B76654-0F4F-5C42-9BA3-B2A80BF83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A22B6738-0992-1145-AA87-906F76E91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A8A7EF7-32AE-094B-A163-64983421E0C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81840603"/>
      </p:ext>
    </p:extLst>
  </p:cSld>
  <p:clrMapOvr>
    <a:masterClrMapping/>
  </p:clrMapOvr>
  <p:transition spd="med">
    <p:zoom/>
  </p:transition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B9173BC-A5F5-BA4D-BF1D-961F96613F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7FB1F1B-04B8-B440-A10B-F75FE2B842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77E3ECA-2C45-714E-BA8D-57615996AC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B9204AF-830C-F242-BABF-3DE26F0B20C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27082896"/>
      </p:ext>
    </p:extLst>
  </p:cSld>
  <p:clrMapOvr>
    <a:masterClrMapping/>
  </p:clrMapOvr>
  <p:transition spd="med">
    <p:pull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0C6E35E5-6C42-6B44-BD45-58B29B7E0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C6BDCCBD-82BE-5146-8477-7A4E103DF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A9DFF14-CC13-FA4C-9F7E-5A62242DF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F7552C3-AE0E-F24B-BC5D-F4C62E0DC66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30967011"/>
      </p:ext>
    </p:extLst>
  </p:cSld>
  <p:clrMapOvr>
    <a:masterClrMapping/>
  </p:clrMapOvr>
  <p:transition spd="med">
    <p:fade/>
  </p:transition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045E24F-B4B2-7445-94AB-9553B1FBB7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3F73ABB-3A06-9847-8E7C-B42F55BE71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5D66856-F103-CD42-B7D6-6BFC353713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C26D2D9-F7BA-7A46-AC8A-21553A56DC0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90585719"/>
      </p:ext>
    </p:extLst>
  </p:cSld>
  <p:clrMapOvr>
    <a:masterClrMapping/>
  </p:clrMapOvr>
  <p:transition spd="med">
    <p:pull dir="u"/>
  </p:transition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C8A710F5-957A-0049-A35F-FDCFCF7A36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4FF9496B-7919-A449-99AE-70ED84C2CC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F8A4487B-16F2-294C-9BB5-A4501F41A0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2C7BB46-F0E1-B84D-B154-407BDCE76A7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35337260"/>
      </p:ext>
    </p:extLst>
  </p:cSld>
  <p:clrMapOvr>
    <a:masterClrMapping/>
  </p:clrMapOvr>
  <p:transition spd="med">
    <p:pull dir="u"/>
  </p:transition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690BCFE-418F-4C4B-8FEC-3D4AE87AC3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AB71A1F-32DD-7A4B-8EB6-94F3CB3414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995F14E-00CB-6D47-B570-16672241CA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6656E98-FD8A-1E41-8A66-076E26088F5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83819973"/>
      </p:ext>
    </p:extLst>
  </p:cSld>
  <p:clrMapOvr>
    <a:masterClrMapping/>
  </p:clrMapOvr>
  <p:transition spd="med">
    <p:pull dir="u"/>
  </p:transition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DF5A864-FCF8-1340-824B-7D8593416E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A88C29A-EDA5-8246-9594-7A8619C2B1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6B48815-B233-5145-89A0-58364292E5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FC36BDA-7899-DE45-84BC-69E8CB84B8B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4782637"/>
      </p:ext>
    </p:extLst>
  </p:cSld>
  <p:clrMapOvr>
    <a:masterClrMapping/>
  </p:clrMapOvr>
  <p:transition spd="med">
    <p:pull dir="u"/>
  </p:transition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0FB2F1FB-A3ED-5A47-ADE9-2FCCB6907E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45636ECF-B1AD-C54E-A749-DD06E1EB13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FC318908-F8F0-BE44-AFBE-E798A9F065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7423680-C6BF-2C40-9998-73787E99E80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73995557"/>
      </p:ext>
    </p:extLst>
  </p:cSld>
  <p:clrMapOvr>
    <a:masterClrMapping/>
  </p:clrMapOvr>
  <p:transition spd="med">
    <p:pull dir="u"/>
  </p:transition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6CCF8EBB-5EBE-EB49-9FA9-51A54446DA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CCD85FDE-B392-6C42-80A7-83036EB58D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9530D416-5E70-1F47-875B-480C2AC443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EB57F98-2F3C-E24B-AC8A-5F82CF92A3D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56402267"/>
      </p:ext>
    </p:extLst>
  </p:cSld>
  <p:clrMapOvr>
    <a:masterClrMapping/>
  </p:clrMapOvr>
  <p:transition spd="med">
    <p:pull dir="u"/>
  </p:transition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35E7D0A-8D74-C64E-B177-34F083394F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2FE974A-8AA7-FD45-AD1D-A8E503A3F9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761A608-681F-464C-AE37-927463C795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F40BEF0-9CA1-CC4F-B748-02E42C5C2C8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24836243"/>
      </p:ext>
    </p:extLst>
  </p:cSld>
  <p:clrMapOvr>
    <a:masterClrMapping/>
  </p:clrMapOvr>
  <p:transition spd="med">
    <p:pull dir="u"/>
  </p:transition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B9504D4-9C4C-324A-B481-4354F9300A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54CA838-7506-8140-8BC7-9286E600D9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C9E8F7D-C317-E646-8ADF-C2E30567D1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6BCF564-5B81-1A43-BD91-A453B12FA55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52029176"/>
      </p:ext>
    </p:extLst>
  </p:cSld>
  <p:clrMapOvr>
    <a:masterClrMapping/>
  </p:clrMapOvr>
  <p:transition spd="med">
    <p:pull dir="u"/>
  </p:transition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EDD18072-AC5C-CE4B-A99B-BD8B9483E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4AE1D474-E632-1E42-9DE0-3F3C23393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35EEDC4-2621-6142-A4F9-A23D76A20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0D16531-3D5A-4441-B44F-44B2BC6F876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46364429"/>
      </p:ext>
    </p:extLst>
  </p:cSld>
  <p:clrMapOvr>
    <a:masterClrMapping/>
  </p:clrMapOvr>
  <p:transition>
    <p:fade thruBlk="1"/>
  </p:transition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2A78F370-EB16-1A40-9DBB-9AB78CD30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36DBE944-3B5A-9E45-936A-9B47B4167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05DBD99-3842-4444-B1D0-A73E8E2E6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89A033F-D126-984E-B8FB-85C68B60988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32281512"/>
      </p:ext>
    </p:extLst>
  </p:cSld>
  <p:clrMapOvr>
    <a:masterClrMapping/>
  </p:clrMapOvr>
  <p:transition>
    <p:fade thruBlk="1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9043427F-C8E0-DB40-AB8B-FC13ACD42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C1ED20CA-B3FD-2149-8CF1-D6645425D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A6FD63F8-45F5-3A41-9F7B-7754E0E4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2E57EE9-9DA4-C640-BB9E-D69C52CD42E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12347782"/>
      </p:ext>
    </p:extLst>
  </p:cSld>
  <p:clrMapOvr>
    <a:masterClrMapping/>
  </p:clrMapOvr>
  <p:transition spd="med">
    <p:fade/>
  </p:transition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68CC4BE6-3076-D64D-8D58-43A96EA41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F50D77C4-7330-4646-8ABC-5D67586F2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32771308-C089-5B4C-BDE2-9E261ABD1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4230B31-3AD9-E344-8E54-1B8BB5833B4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31414545"/>
      </p:ext>
    </p:extLst>
  </p:cSld>
  <p:clrMapOvr>
    <a:masterClrMapping/>
  </p:clrMapOvr>
  <p:transition>
    <p:fade thruBlk="1"/>
  </p:transition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>
            <a:extLst>
              <a:ext uri="{FF2B5EF4-FFF2-40B4-BE49-F238E27FC236}">
                <a16:creationId xmlns:a16="http://schemas.microsoft.com/office/drawing/2014/main" id="{70F42ABC-CA27-8A4C-91E7-2DC320FA5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4">
            <a:extLst>
              <a:ext uri="{FF2B5EF4-FFF2-40B4-BE49-F238E27FC236}">
                <a16:creationId xmlns:a16="http://schemas.microsoft.com/office/drawing/2014/main" id="{CA0D6A67-1193-504A-8CCC-B7AAB0DC1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5">
            <a:extLst>
              <a:ext uri="{FF2B5EF4-FFF2-40B4-BE49-F238E27FC236}">
                <a16:creationId xmlns:a16="http://schemas.microsoft.com/office/drawing/2014/main" id="{6E3A4339-A1AF-5D4B-8824-CA372C276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8799DCE-6627-0047-9893-76C434818EC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12961907"/>
      </p:ext>
    </p:extLst>
  </p:cSld>
  <p:clrMapOvr>
    <a:masterClrMapping/>
  </p:clrMapOvr>
  <p:transition>
    <p:fade thruBlk="1"/>
  </p:transition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>
            <a:extLst>
              <a:ext uri="{FF2B5EF4-FFF2-40B4-BE49-F238E27FC236}">
                <a16:creationId xmlns:a16="http://schemas.microsoft.com/office/drawing/2014/main" id="{5E451F80-C360-014C-88D0-ED3AE67C7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4">
            <a:extLst>
              <a:ext uri="{FF2B5EF4-FFF2-40B4-BE49-F238E27FC236}">
                <a16:creationId xmlns:a16="http://schemas.microsoft.com/office/drawing/2014/main" id="{1113005D-665E-8C4A-A7F5-C11D3CE0B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5">
            <a:extLst>
              <a:ext uri="{FF2B5EF4-FFF2-40B4-BE49-F238E27FC236}">
                <a16:creationId xmlns:a16="http://schemas.microsoft.com/office/drawing/2014/main" id="{CBE5D5EB-8F8E-AA4D-83AB-31B60992F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3B7B44F-3FDF-2942-B06E-AA5C91C06F9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97632848"/>
      </p:ext>
    </p:extLst>
  </p:cSld>
  <p:clrMapOvr>
    <a:masterClrMapping/>
  </p:clrMapOvr>
  <p:transition>
    <p:fade thruBlk="1"/>
  </p:transition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5C01BCBA-84B5-4D41-BCEA-FA78D68BD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005206D9-1C4A-EA49-86BE-1DF081D62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ECA47063-7C3A-A647-B6E2-22C4DEAA4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47C6D89-E17F-3145-9CD1-34718EBE2C1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81176665"/>
      </p:ext>
    </p:extLst>
  </p:cSld>
  <p:clrMapOvr>
    <a:masterClrMapping/>
  </p:clrMapOvr>
  <p:transition>
    <p:fade thruBlk="1"/>
  </p:transition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5B854F1F-FA9F-CC42-8F7C-3DF5E65D2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CDBE20FB-85B4-B14B-BF1E-F6A8997C7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D2D71FF6-8212-EA44-8CB6-07F3CDA28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E379FB0-F48D-D44E-8E24-8DF3BF8290D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44319123"/>
      </p:ext>
    </p:extLst>
  </p:cSld>
  <p:clrMapOvr>
    <a:masterClrMapping/>
  </p:clrMapOvr>
  <p:transition>
    <p:fade thruBlk="1"/>
  </p:transition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48234661-1DD8-EB4B-B5B4-B9C51F142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424C4D9-7D8B-5E44-AFC9-D3406156D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CDFAEA7B-8F9D-884D-B71E-615F59328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5E65636-7C02-414B-8054-417BFCE949A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1382075"/>
      </p:ext>
    </p:extLst>
  </p:cSld>
  <p:clrMapOvr>
    <a:masterClrMapping/>
  </p:clrMapOvr>
  <p:transition>
    <p:fade thruBlk="1"/>
  </p:transition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7A627E18-5200-2A40-97D2-A85AB083F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A687641E-C4D7-104B-8DF6-35AFB45A0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D530A33-8CA6-3547-9F9A-E7E06C5C0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E742679-F4B1-FD46-94F7-4F0F4835B97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6461478"/>
      </p:ext>
    </p:extLst>
  </p:cSld>
  <p:clrMapOvr>
    <a:masterClrMapping/>
  </p:clrMapOvr>
  <p:transition>
    <p:fade thruBlk="1"/>
  </p:transition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D0BD28F7-1944-0145-8E3F-7137FBE0D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B29D760-E920-0847-AC55-DA7056761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4DB5514-1669-5441-ADCB-C1C0D7B25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DD70349-AF08-884F-9705-68BD48AACE9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39852915"/>
      </p:ext>
    </p:extLst>
  </p:cSld>
  <p:clrMapOvr>
    <a:masterClrMapping/>
  </p:clrMapOvr>
  <p:transition>
    <p:fade/>
  </p:transition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64D3AFB2-87C5-5841-8EF5-F924C2DE1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F0A38590-31DB-8C4A-AB7B-BA9E88D74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464BCA47-4322-E342-9D4E-BC5F4B3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0EC89EE-AE35-674E-9A5A-F17187419AF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40260475"/>
      </p:ext>
    </p:extLst>
  </p:cSld>
  <p:clrMapOvr>
    <a:masterClrMapping/>
  </p:clrMapOvr>
  <p:transition>
    <p:fade/>
  </p:transition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7F08574C-5A6E-A242-8A41-94D4D41A7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6859F97C-0E51-0941-A291-97F5B2DE5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965BCA9C-D810-7245-9F14-6A6FE4BFB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A5F9A4B-9A42-F34F-A7A8-9D06586BA54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55130499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CC0DCB71-4001-0040-8D84-BCF783C08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0C6B8F19-4E21-AE46-B543-F9D2D1777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0A591C3D-7B73-AF45-A176-A9FC9CE69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F53E28C-5B8F-8744-B402-2A38E29BADB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10552311"/>
      </p:ext>
    </p:extLst>
  </p:cSld>
  <p:clrMapOvr>
    <a:masterClrMapping/>
  </p:clrMapOvr>
  <p:transition spd="med">
    <p:fade/>
  </p:transition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64577346-B011-9040-B546-6240ACC38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6044444D-0D0B-C644-ADB8-6FA8009EC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F26286AE-858D-2948-9DE4-AEFCF9966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B465CCD9-0D8D-2C45-94D2-652629294EF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15532778"/>
      </p:ext>
    </p:extLst>
  </p:cSld>
  <p:clrMapOvr>
    <a:masterClrMapping/>
  </p:clrMapOvr>
  <p:transition>
    <p:fade/>
  </p:transition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86813A45-E4FB-D946-8967-6DEE2FB4B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9190AD38-142F-3F40-ABB7-F556AD8F9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0130B868-CABD-7743-98A3-D4868053F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C9F40B37-9432-B54A-845F-17DA57E646F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53183847"/>
      </p:ext>
    </p:extLst>
  </p:cSld>
  <p:clrMapOvr>
    <a:masterClrMapping/>
  </p:clrMapOvr>
  <p:transition>
    <p:fade/>
  </p:transition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CE32E830-F8B0-3B43-9024-60CFEDFB0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748AD61E-C90B-BD44-8926-AC20F6E98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8003078B-F633-0F4B-9A0D-8DFF46C0E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0FAC513C-1448-F140-807A-3F0F1067B7D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67793887"/>
      </p:ext>
    </p:extLst>
  </p:cSld>
  <p:clrMapOvr>
    <a:masterClrMapping/>
  </p:clrMapOvr>
  <p:transition>
    <p:fade/>
  </p:transition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41389CDF-C516-634B-A9B9-5327F4129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E3219554-68EA-1A4B-A0A9-97762FFB4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F80E0BED-74BE-DE44-8410-BF57E5FDC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D674A867-17FE-E446-B153-A929CC0B798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76353011"/>
      </p:ext>
    </p:extLst>
  </p:cSld>
  <p:clrMapOvr>
    <a:masterClrMapping/>
  </p:clrMapOvr>
  <p:transition>
    <p:fade/>
  </p:transition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379A9B6E-E73B-6B42-8408-338FF92DD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156D834B-5041-5244-8972-DBF27611C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2B460D8C-2BF8-4842-A4A9-E2AF086E3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0A9C4E2E-010D-C445-9879-136B605AA32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483294"/>
      </p:ext>
    </p:extLst>
  </p:cSld>
  <p:clrMapOvr>
    <a:masterClrMapping/>
  </p:clrMapOvr>
  <p:transition>
    <p:fade/>
  </p:transition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A7CD1EB3-C844-C644-826E-C441FE71C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A6CD5121-E889-D940-AFE3-126B52826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7C08A92-8DE7-8149-B291-9B7822620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B20DCC1A-A4A7-4547-B09E-13415D24C38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0587328"/>
      </p:ext>
    </p:extLst>
  </p:cSld>
  <p:clrMapOvr>
    <a:masterClrMapping/>
  </p:clrMapOvr>
  <p:transition>
    <p:fade/>
  </p:transition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25551EB6-2F7B-DD40-8803-0D644AA2B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54664182-64BE-F34A-9BA1-197175A0D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48EBECD2-AF59-6349-90D8-FD7883A2A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B9D9FC99-DB84-CC4C-8DF8-57D507C90A7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3336417"/>
      </p:ext>
    </p:extLst>
  </p:cSld>
  <p:clrMapOvr>
    <a:masterClrMapping/>
  </p:clrMapOvr>
  <p:transition>
    <p:fade/>
  </p:transition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FAEA09E8-1C4E-3F4E-BDA3-B6AA05B82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4545D49A-96AE-5B47-8054-91A6A1CA9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FF77F7B-052E-CA4C-8ABE-7811BDB2E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E54AC60-2503-A945-B7B6-4F50E22EFA9C}" type="slidenum">
              <a:rPr lang="ja-JP" altLang="en-GB"/>
              <a:pPr>
                <a:defRPr/>
              </a:pPr>
              <a:t>‹#›</a:t>
            </a:fld>
            <a:r>
              <a:rPr lang="en-GB" altLang="ja-JP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13500209"/>
      </p:ext>
    </p:extLst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9D5C3C20-A938-D94E-8BA9-E6D44A124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737B458-19FC-3B4C-9D65-FD7E15915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D0AC0ED6-12AA-714F-9495-6E572A5B2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C8F026C-00AA-1C47-B471-12BCF57E2E03}" type="slidenum">
              <a:rPr lang="ja-JP" altLang="en-GB"/>
              <a:pPr>
                <a:defRPr/>
              </a:pPr>
              <a:t>‹#›</a:t>
            </a:fld>
            <a:r>
              <a:rPr lang="en-GB" altLang="ja-JP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83698659"/>
      </p:ext>
    </p:extLst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B5075D77-DF05-D044-B29B-13E24EEBB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199423C7-9503-2D44-9025-C6EE1A026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E27B7A61-B7A5-6C43-A069-5CDC2568C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A30FFB3-26AB-6F47-B999-001A12BA32DF}" type="slidenum">
              <a:rPr lang="ja-JP" altLang="en-GB"/>
              <a:pPr>
                <a:defRPr/>
              </a:pPr>
              <a:t>‹#›</a:t>
            </a:fld>
            <a:r>
              <a:rPr lang="en-GB" altLang="ja-JP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118595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04BF99D0-006A-D041-A015-A9FAFE776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29AAEA97-1933-8546-BC15-B76F10C25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22137A3E-FA3B-C048-93B3-F6096E546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4B5B7DA-B980-914A-87D8-BA4F06C2D17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16585992"/>
      </p:ext>
    </p:extLst>
  </p:cSld>
  <p:clrMapOvr>
    <a:masterClrMapping/>
  </p:clrMapOvr>
  <p:transition spd="med">
    <p:fade/>
  </p:transition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75F97FAB-FDFB-5E4F-A378-2C4827AC7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1FB70CEA-C4E8-7047-907B-D14FE9F9F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AB33ABD0-D277-1946-8BC5-D96FA4841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62A18A5-6206-FF48-B3B4-5A44CA3BEF6A}" type="slidenum">
              <a:rPr lang="ja-JP" altLang="en-GB"/>
              <a:pPr>
                <a:defRPr/>
              </a:pPr>
              <a:t>‹#›</a:t>
            </a:fld>
            <a:r>
              <a:rPr lang="en-GB" altLang="ja-JP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08504551"/>
      </p:ext>
    </p:extLst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56C986B6-8B97-164E-8003-A81B6C7DD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3D900F74-D467-D445-9A3B-8900C0534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B148F76C-7C8C-E14D-A626-6B47899D1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44F870F-19B7-8F44-92CD-D4F5DC91C164}" type="slidenum">
              <a:rPr lang="ja-JP" altLang="en-GB"/>
              <a:pPr>
                <a:defRPr/>
              </a:pPr>
              <a:t>‹#›</a:t>
            </a:fld>
            <a:r>
              <a:rPr lang="en-GB" altLang="ja-JP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02283699"/>
      </p:ext>
    </p:extLst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B1038F72-FCFD-6449-994A-A8CFECFA6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6F3F6D5D-D49B-FD48-9810-6860E4BA4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30EE1634-2513-A747-BDB1-9F72072B2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6D3A421-10CC-4646-990C-A005F45E18A8}" type="slidenum">
              <a:rPr lang="ja-JP" altLang="en-GB"/>
              <a:pPr>
                <a:defRPr/>
              </a:pPr>
              <a:t>‹#›</a:t>
            </a:fld>
            <a:r>
              <a:rPr lang="en-GB" altLang="ja-JP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93432062"/>
      </p:ext>
    </p:extLst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69AF2DDB-4744-E745-9F8B-F1DFD4FFB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F047A4B7-86E6-A34A-B83D-DF11D4E28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DB498B6D-D539-2040-9BC8-187969112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194D81C-2D63-CE4D-97D4-673C2D59CB3E}" type="slidenum">
              <a:rPr lang="ja-JP" altLang="en-GB"/>
              <a:pPr>
                <a:defRPr/>
              </a:pPr>
              <a:t>‹#›</a:t>
            </a:fld>
            <a:r>
              <a:rPr lang="en-GB" altLang="ja-JP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975088002"/>
      </p:ext>
    </p:extLst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F2E71F1A-058F-324C-BB3A-73E87ABE0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04D046D1-81F5-E34D-B21F-0FE5745B4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F3F17576-DCFB-EC42-9F39-56D293BE3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E30A09C-A421-C04C-A3F2-863E2D2E2FE7}" type="slidenum">
              <a:rPr lang="ja-JP" altLang="en-GB"/>
              <a:pPr>
                <a:defRPr/>
              </a:pPr>
              <a:t>‹#›</a:t>
            </a:fld>
            <a:r>
              <a:rPr lang="en-GB" altLang="ja-JP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05576716"/>
      </p:ext>
    </p:extLst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F317AE8F-D53F-F545-9079-5A7890023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DBCF6BCA-0D08-1E4A-A40B-E90804907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07EA25EF-6FFC-D840-9EE3-95E79D85B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FB2FA4F-D5AC-BE40-B7D7-C2361D586094}" type="slidenum">
              <a:rPr lang="ja-JP" altLang="en-GB"/>
              <a:pPr>
                <a:defRPr/>
              </a:pPr>
              <a:t>‹#›</a:t>
            </a:fld>
            <a:r>
              <a:rPr lang="en-GB" altLang="ja-JP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20688509"/>
      </p:ext>
    </p:extLst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CEE4330-2DBA-3946-BA34-A2FCAE451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D614D63B-948C-3649-A314-836D95B9F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ED5CC70-3236-FA47-8764-489DE34FD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F4399E9-4DB4-D34A-9410-F52291CA14DC}" type="slidenum">
              <a:rPr lang="ja-JP" altLang="en-GB"/>
              <a:pPr>
                <a:defRPr/>
              </a:pPr>
              <a:t>‹#›</a:t>
            </a:fld>
            <a:r>
              <a:rPr lang="en-GB" altLang="ja-JP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56739453"/>
      </p:ext>
    </p:extLst>
  </p:cSld>
  <p:clrMapOvr>
    <a:masterClrMapping/>
  </p:clrMapOvr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9795C09-5063-804A-A41D-714207EEBD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B03A086-E7E5-2249-89DF-4CBA88634F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7A37350-29B0-764E-9880-8FC1EB0012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6F7C825-000F-2544-AE85-3CFA445F5C3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12665091"/>
      </p:ext>
    </p:extLst>
  </p:cSld>
  <p:clrMapOvr>
    <a:masterClrMapping/>
  </p:clrMapOvr>
  <p:transition spd="med">
    <p:fade/>
  </p:transition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7E4DFDC-C7A0-E54D-9CE8-A0FEF73386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7B37F1A-8804-7842-900C-A33A38CEFD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175D119-F681-A549-ABA4-2C3BF4A3AA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04DE997-0907-1C4B-A54A-38C49A7B836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37194625"/>
      </p:ext>
    </p:extLst>
  </p:cSld>
  <p:clrMapOvr>
    <a:masterClrMapping/>
  </p:clrMapOvr>
  <p:transition spd="med">
    <p:fade/>
  </p:transition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0C69858-7C87-4E48-9AC8-378DA71E04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2EDF7C8-4870-8146-95CB-5237E6E0CB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16ADBB3-8C6D-F548-A300-96C77EA028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1FE7A66-DE8A-5A41-B55C-B7B41027E24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16749654"/>
      </p:ext>
    </p:extLst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C058462E-DB14-5549-81CA-188DAE437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C5F9412C-D1B1-5548-A8A7-3C4E671BC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5E1FDB88-BB6C-6E4B-9C08-C84EFC9CA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7621484-9809-6848-9527-7C9EFBF2869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08455683"/>
      </p:ext>
    </p:extLst>
  </p:cSld>
  <p:clrMapOvr>
    <a:masterClrMapping/>
  </p:clrMapOvr>
  <p:transition spd="med">
    <p:fade/>
  </p:transition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D1A1DA7B-9685-4B44-9CBE-BD54BFCE84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1B5EFACB-3A43-994E-AED7-03ED810235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15884E3B-540E-7F4D-A01C-FF764C6734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C73A378-A9D4-E642-87B8-EBE7380A5A6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78262713"/>
      </p:ext>
    </p:extLst>
  </p:cSld>
  <p:clrMapOvr>
    <a:masterClrMapping/>
  </p:clrMapOvr>
  <p:transition spd="med">
    <p:fade/>
  </p:transition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87FF270-095B-474F-9F45-3DD649B385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4765E99-2562-D346-8BCC-0290C4A01E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E83BF18-3E84-2C40-8251-A6F665ACF7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9CBC3C4-3E7D-0845-83AE-9A8D1332750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83727558"/>
      </p:ext>
    </p:extLst>
  </p:cSld>
  <p:clrMapOvr>
    <a:masterClrMapping/>
  </p:clrMapOvr>
  <p:transition spd="med">
    <p:fade/>
  </p:transition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98CB30E-4AFD-CC48-A9FC-A3D38EB539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12856FC-8E89-BA44-A327-EB39154FD9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7C8234E-C3F5-8A43-8362-0B5BE528E4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9F94629-2304-7644-A0A7-69DAB0B0313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76706214"/>
      </p:ext>
    </p:extLst>
  </p:cSld>
  <p:clrMapOvr>
    <a:masterClrMapping/>
  </p:clrMapOvr>
  <p:transition spd="med">
    <p:fade/>
  </p:transition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52DCC4E1-9176-D44C-B638-D9A75854C9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FA611E87-2BE4-034E-B76F-88AEC85CE9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46E9E942-9519-AC4D-B4E4-884FDB5890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5D69012-FC52-C845-A9F6-BAB55AE8461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42881400"/>
      </p:ext>
    </p:extLst>
  </p:cSld>
  <p:clrMapOvr>
    <a:masterClrMapping/>
  </p:clrMapOvr>
  <p:transition spd="med">
    <p:fade/>
  </p:transition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DFD26E56-D5C3-D144-AE94-255039838F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BDDEB507-7C71-3041-B41C-8453CA41D4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875EFED4-D28E-5940-BB3E-107ED2CD87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7A271CF-4CB1-D641-BC3D-544244732C4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27566673"/>
      </p:ext>
    </p:extLst>
  </p:cSld>
  <p:clrMapOvr>
    <a:masterClrMapping/>
  </p:clrMapOvr>
  <p:transition spd="med">
    <p:fade/>
  </p:transition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7694E1B-E202-BF4F-B003-752DE412B5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DA672BE-BD11-0B4F-9641-BFE032715C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0E7DDB0-3D6A-7A47-84B3-924F6FD725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7FDD600-40B6-D445-9F73-07A4923C2DC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14287154"/>
      </p:ext>
    </p:extLst>
  </p:cSld>
  <p:clrMapOvr>
    <a:masterClrMapping/>
  </p:clrMapOvr>
  <p:transition spd="med">
    <p:fade/>
  </p:transition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F0E5133-5808-394C-B6BD-40AD26BC90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30FB063-5B18-F44F-9C8D-0E3B87B71E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71B28D8-3E52-6D42-A423-639768E11E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3B925CD-C2BE-7A44-8882-13C8AC80F2E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8070916"/>
      </p:ext>
    </p:extLst>
  </p:cSld>
  <p:clrMapOvr>
    <a:masterClrMapping/>
  </p:clrMapOvr>
  <p:transition spd="med">
    <p:fade/>
  </p:transition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D8C73B56-C092-6045-B344-7FE1C1177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2ADF70A7-09D7-4040-8BE3-7C9D24253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793A2472-30CA-414B-9772-4833F3B3F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5BF362D-3077-8E43-A317-26A3F12196F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8860008"/>
      </p:ext>
    </p:extLst>
  </p:cSld>
  <p:clrMapOvr>
    <a:masterClrMapping/>
  </p:clrMapOvr>
  <p:transition spd="med">
    <p:fade/>
  </p:transition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C3AF641-F9F8-A945-B4F9-2218FC89D6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0BA9FAE-DBAD-334C-826B-1447D9B702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C977D0A-BC97-7D40-997C-01B9937DC3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CDFE504B-CDC1-354E-967D-54468F16EE2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209351"/>
      </p:ext>
    </p:extLst>
  </p:cSld>
  <p:clrMapOvr>
    <a:masterClrMapping/>
  </p:clrMapOvr>
  <p:transition>
    <p:fade/>
  </p:transition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E4EA2B0-11D5-8145-BB3D-52AD165465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3707A13-6B7D-C645-8475-18FE61EEE0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ECA1025-BD28-5943-B23A-78D58DE3BC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08F91992-3403-3148-BAFB-7E99F35D146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2905813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0C8FCB86-54C0-F143-BA24-59A4DF51A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843FE709-2115-6443-A5EF-0A472B4C2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D0AA4C60-EC28-C844-A031-AB0DBAAD4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F3C6DE0-5809-CA46-BFF9-1E9560C4F86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62831725"/>
      </p:ext>
    </p:extLst>
  </p:cSld>
  <p:clrMapOvr>
    <a:masterClrMapping/>
  </p:clrMapOvr>
  <p:transition spd="med">
    <p:fade/>
  </p:transition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62ABAB00-D278-DC45-8283-89A304F43C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DDCEF290-D7B6-4742-AE1C-6ED4817C60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C2FF2AEB-71AB-7148-B25C-043C92B15E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EFA25A5-4171-BF47-9F01-C746D8F8E7E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6853867"/>
      </p:ext>
    </p:extLst>
  </p:cSld>
  <p:clrMapOvr>
    <a:masterClrMapping/>
  </p:clrMapOvr>
  <p:transition>
    <p:fade/>
  </p:transition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8AD3214-CC5A-774F-BB11-BE01DE849A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145D9B6-114F-2C42-A149-2B37A15960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F8AB9A7-32C6-EA49-B733-9FC7B2FC7A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BABDC2A4-598E-034F-8DA5-883B9A17ECA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09128315"/>
      </p:ext>
    </p:extLst>
  </p:cSld>
  <p:clrMapOvr>
    <a:masterClrMapping/>
  </p:clrMapOvr>
  <p:transition>
    <p:fade/>
  </p:transition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602CB39-95BA-454F-A8CF-ECC10D8B8C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065C7F2-36D0-4347-8260-E9AC88D3CA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C41E151-7BB3-4649-BB79-5F31D4BDB8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C48C0EC-E82D-174C-8954-63D8B0AE6E5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71410051"/>
      </p:ext>
    </p:extLst>
  </p:cSld>
  <p:clrMapOvr>
    <a:masterClrMapping/>
  </p:clrMapOvr>
  <p:transition>
    <p:fade/>
  </p:transition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0BFE2687-53D8-6E4B-9FA5-B0D9F40B63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2E70A378-DB31-FC4D-ACD6-ADB4DEB848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A4BFF0C0-7FAB-6245-9351-A513035CBB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5ABE666-49DE-2A44-B873-78E925572A8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27375158"/>
      </p:ext>
    </p:extLst>
  </p:cSld>
  <p:clrMapOvr>
    <a:masterClrMapping/>
  </p:clrMapOvr>
  <p:transition>
    <p:fade/>
  </p:transition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5F343B35-93E0-2F43-BB77-B356008E59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2EFB3855-1067-9048-B1F5-C55F9ADA12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61215ADE-EEC3-4C43-BA03-4CC75CAFE2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8C67F3C0-A3EB-C748-A7D0-F4587C66756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31182887"/>
      </p:ext>
    </p:extLst>
  </p:cSld>
  <p:clrMapOvr>
    <a:masterClrMapping/>
  </p:clrMapOvr>
  <p:transition>
    <p:fade/>
  </p:transition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5DE1E02-8577-294E-B170-6CED04B643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C313F11-F33B-3340-AB59-BF1C9C4725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FC96BC5-B511-DA4B-B202-539382AF1C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A2A649C8-1DEF-664C-97BE-B31CFB570B2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86519901"/>
      </p:ext>
    </p:extLst>
  </p:cSld>
  <p:clrMapOvr>
    <a:masterClrMapping/>
  </p:clrMapOvr>
  <p:transition>
    <p:fade/>
  </p:transition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9D4BF3B-C25C-2E42-908A-29855E7C65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71E3836-FA72-C940-A25B-718BE53B13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AD60971-B34F-6848-9117-50BD14F588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7420531-4871-4148-94ED-2BE80AE712C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17003470"/>
      </p:ext>
    </p:extLst>
  </p:cSld>
  <p:clrMapOvr>
    <a:masterClrMapping/>
  </p:clrMapOvr>
  <p:transition>
    <p:fade/>
  </p:transition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97B9C66-B5B9-EB48-84C9-EA5AA1761F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AD98873-4038-7848-99BF-60FD1B0020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DFCD570-CFE7-F845-837E-25FFC8DE38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63D31125-A3C6-6943-8939-419E300CCF0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17363899"/>
      </p:ext>
    </p:extLst>
  </p:cSld>
  <p:clrMapOvr>
    <a:masterClrMapping/>
  </p:clrMapOvr>
  <p:transition/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DA76C1E-2114-2247-9726-4090BB5F63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CBC2F6F-EF24-8144-8F2C-C39EB7EEDE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8FED02D-AEA2-274D-BEC4-18A93B6C6D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C7132AB-08D5-EF44-B975-784AC8B59AF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59420299"/>
      </p:ext>
    </p:extLst>
  </p:cSld>
  <p:clrMapOvr>
    <a:masterClrMapping/>
  </p:clrMapOvr>
  <p:transition/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879B7089-242D-6D4A-ABFE-A6B469A951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0007D1F6-1E19-3A41-86C0-7AF78FE4C9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E0D0A88D-D59B-AB40-B970-9E4D44D59D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E656EAE9-2E6C-1D42-8902-CF527F9157C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9618398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0E99A28-6752-A946-A333-E9EFEEBAB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40D33300-6810-BE47-82AD-7F4125DA7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5C2633D7-ED29-1C47-AF11-35B5CE2F7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CEC50-1000-3A47-AF3F-312AACEA773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74485584"/>
      </p:ext>
    </p:extLst>
  </p:cSld>
  <p:clrMapOvr>
    <a:masterClrMapping/>
  </p:clrMapOvr>
  <p:transition spd="med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A2DEC5A3-53CB-7F4D-A3A0-1334ACA24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B0D5EC23-4318-D342-9415-3DB90405B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7821B5B3-E9A9-4C4A-BDA6-6424B30F9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1BBB489-D2F6-DE4C-BF23-F704544C7ED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42964052"/>
      </p:ext>
    </p:extLst>
  </p:cSld>
  <p:clrMapOvr>
    <a:masterClrMapping/>
  </p:clrMapOvr>
  <p:transition spd="med">
    <p:fade/>
  </p:transition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599BC4B-1059-6F4C-8E8A-063DC4CB53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D88B142-259B-4E49-8A2A-283CA15BDD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7693FB8-8041-824F-894C-828E048759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CB6BEEA-8E34-4144-98C5-5B226E08B1C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20844623"/>
      </p:ext>
    </p:extLst>
  </p:cSld>
  <p:clrMapOvr>
    <a:masterClrMapping/>
  </p:clrMapOvr>
  <p:transition/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C292CA5-FA8E-1548-860D-92F67F84FF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B43FF80-6C79-5B4B-AE72-D956FD6005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A923BEF-4A39-A94E-BB94-0CDADB990A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300E687-86D8-1340-9DA8-2A0E6E0D779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3284734"/>
      </p:ext>
    </p:extLst>
  </p:cSld>
  <p:clrMapOvr>
    <a:masterClrMapping/>
  </p:clrMapOvr>
  <p:transition/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81752DAF-FFF0-7C45-A3A9-FE7C1AEC3F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0899710A-9B0B-7A44-8283-5E66CAD21A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C4972C15-D665-6449-B4CB-B8443272EE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07786B67-958F-6E46-A082-49BA68EA780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11868643"/>
      </p:ext>
    </p:extLst>
  </p:cSld>
  <p:clrMapOvr>
    <a:masterClrMapping/>
  </p:clrMapOvr>
  <p:transition/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1CFD2D05-C894-314B-96D8-37FFA4D1D9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C35D0CF2-AB72-5E48-9FD5-C08767240D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9FDF8947-1970-0B47-9DEA-E28F8C6DF5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6C327A84-D0F4-A247-92CD-4FFF44272A8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84937007"/>
      </p:ext>
    </p:extLst>
  </p:cSld>
  <p:clrMapOvr>
    <a:masterClrMapping/>
  </p:clrMapOvr>
  <p:transition/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E446CA2-FD78-4647-8298-607A0A5EB1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99C0E93-48FB-1B4A-BB86-38A07519F6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CACC39E-5852-9B49-BEA1-C3B72C0EA2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B6ACF86B-8D9E-B245-B2FD-98CE797C384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12523822"/>
      </p:ext>
    </p:extLst>
  </p:cSld>
  <p:clrMapOvr>
    <a:masterClrMapping/>
  </p:clrMapOvr>
  <p:transition/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A97C16D-831E-314E-8D39-00AF1735E3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8C9B831-C85C-654B-A415-A5D1BE545D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BD562B9-DC43-2043-AC15-3DE2BD119D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B7D20DDF-D322-0E4E-80D5-A8EB28F31C2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94944564"/>
      </p:ext>
    </p:extLst>
  </p:cSld>
  <p:clrMapOvr>
    <a:masterClrMapping/>
  </p:clrMapOvr>
  <p:transition/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B9232A6-F4B6-574F-9FC3-E3F07CC4FE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E88C072-6ED3-8E49-A774-2EEB89B990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39797EA-5C20-5547-8FCB-BEDDE71AE4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22A282F5-5278-4B49-AA24-2E8F4F06E7D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30769542"/>
      </p:ext>
    </p:extLst>
  </p:cSld>
  <p:clrMapOvr>
    <a:masterClrMapping/>
  </p:clrMapOvr>
  <p:transition spd="med">
    <p:fade/>
  </p:transition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4D30450-4CF1-0A44-B07B-39046F3C51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670B48A-05BE-9440-A219-C0246D6F53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7CEC469-0076-EE4F-8ACF-D693001A17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C8DAF50A-E73D-CC44-83ED-8E3963D5DF8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72690023"/>
      </p:ext>
    </p:extLst>
  </p:cSld>
  <p:clrMapOvr>
    <a:masterClrMapping/>
  </p:clrMapOvr>
  <p:transition spd="med">
    <p:fade/>
  </p:transition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ED746D0-52D8-4F40-B04A-66A25C4AF4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7B4CDE3-8D70-314B-9B2E-5276835951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DAAD280-D560-9A4E-B8E9-D303982B89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85EC876-CC71-CA4C-AEFD-FD9101B164C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47477122"/>
      </p:ext>
    </p:extLst>
  </p:cSld>
  <p:clrMapOvr>
    <a:masterClrMapping/>
  </p:clrMapOvr>
  <p:transition spd="med">
    <p:fade/>
  </p:transition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AAE81690-93D2-FE4C-8252-89BB35B7B8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4575DC0C-24FA-034C-989D-7769C37FBF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FF936DB4-CF52-2244-B156-B00305C3FE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1E9426C0-5F61-FB40-A29B-6ACBC001329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72974844"/>
      </p:ext>
    </p:extLst>
  </p:cSld>
  <p:clrMapOvr>
    <a:masterClrMapping/>
  </p:clrMapOvr>
  <p:transition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52A2F24C-5AC8-1B4E-98CC-5E16C56BA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B5B287CF-3E39-BA4C-897A-E6CA6F0DB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4B9F6E4-6A6E-C14B-864E-132918549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CC82092-FAA8-0B40-9D68-CF7AD3B8F80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49865321"/>
      </p:ext>
    </p:extLst>
  </p:cSld>
  <p:clrMapOvr>
    <a:masterClrMapping/>
  </p:clrMapOvr>
  <p:transition spd="med">
    <p:fade/>
  </p:transition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5754DA9-4255-3E49-8D37-9ABDCD0F3C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2E5A834-19C6-FA40-958D-6CEA38A767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A67F7F4-2219-9D4A-86FA-85828595E1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3772B12-3BBF-8349-8158-A5196344AE4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55547691"/>
      </p:ext>
    </p:extLst>
  </p:cSld>
  <p:clrMapOvr>
    <a:masterClrMapping/>
  </p:clrMapOvr>
  <p:transition spd="med">
    <p:fade/>
  </p:transition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3EF78CD-EFCC-BF42-8D10-01130715F3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18C71C0-F52B-C545-8ABE-DF71A3934B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360D915-3D1F-E442-BDEA-CA6048DBAE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38FE30A-7365-AA49-B5AB-3F66CF366E2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44925031"/>
      </p:ext>
    </p:extLst>
  </p:cSld>
  <p:clrMapOvr>
    <a:masterClrMapping/>
  </p:clrMapOvr>
  <p:transition spd="med">
    <p:fade/>
  </p:transition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FC7DA1FF-30D4-8F44-A146-EB1BF7BF87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A59172C6-382E-6F47-913D-EBFAB2A68D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D80A29AD-6B8B-BA4A-84F3-FB9DAB6862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83FD9448-BA15-4A4B-A3AB-03359769F72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43804494"/>
      </p:ext>
    </p:extLst>
  </p:cSld>
  <p:clrMapOvr>
    <a:masterClrMapping/>
  </p:clrMapOvr>
  <p:transition spd="med">
    <p:fade/>
  </p:transition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7138A5E1-8C01-FE49-8733-17E9DD691E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E1F94241-4315-EE48-A4D4-E303F6D3F7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BF276333-0CBB-9A4A-98C1-0B088CAEC9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CC9B89B-E5A5-D34E-A2B8-79178BCB1C3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17932494"/>
      </p:ext>
    </p:extLst>
  </p:cSld>
  <p:clrMapOvr>
    <a:masterClrMapping/>
  </p:clrMapOvr>
  <p:transition spd="med">
    <p:fade/>
  </p:transition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C8B7493-1A93-F144-843A-7CB1573A70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00161F1-6334-E24A-B3DC-A9320A769D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E09BDCF-BE06-844E-A484-D57406550C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8FC8F35D-E1FA-6E47-AB29-3E8AE8CBC73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65589056"/>
      </p:ext>
    </p:extLst>
  </p:cSld>
  <p:clrMapOvr>
    <a:masterClrMapping/>
  </p:clrMapOvr>
  <p:transition spd="med">
    <p:fade/>
  </p:transition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420809C-69E3-AD4C-A0D9-F0082E10C0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C249DE2-DFC2-2144-A5C3-325609CC14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CFB5EC6-709C-C647-A340-87F5F2591E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5D553B18-E989-F14E-ADA4-8D84159F29D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75720600"/>
      </p:ext>
    </p:extLst>
  </p:cSld>
  <p:clrMapOvr>
    <a:masterClrMapping/>
  </p:clrMapOvr>
  <p:transition spd="med">
    <p:fade/>
  </p:transition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7926103-5680-D649-814C-351373C7FF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4E0A88C-8086-3949-AFE2-1083926F00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914575A-6A57-C34B-AEAF-E22E6F70E6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08523-820E-AE4B-A2B0-74F96DB153E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55607286"/>
      </p:ext>
    </p:extLst>
  </p:cSld>
  <p:clrMapOvr>
    <a:masterClrMapping/>
  </p:clrMapOvr>
  <p:transition spd="med">
    <p:fade/>
  </p:transition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FC193E7-C40E-7449-9B1D-E919A415F3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8CDF0ED-6E54-5A4C-B4E5-0757497D57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8C15439-852E-AE44-9251-9C78B0A8F2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2F3A8-5FCB-1F43-BE0C-36CDB0A39AA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574635305"/>
      </p:ext>
    </p:extLst>
  </p:cSld>
  <p:clrMapOvr>
    <a:masterClrMapping/>
  </p:clrMapOvr>
  <p:transition spd="med">
    <p:fade/>
  </p:transition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44600F-138D-F64C-B836-3403BB2CC5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244DAF-3A0A-8A42-AB5A-1CE7C51AAA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23CB6B-8CBE-E64D-B338-4BD84192ED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A05C6-0661-F545-9F11-4F362C2716C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44622772"/>
      </p:ext>
    </p:extLst>
  </p:cSld>
  <p:clrMapOvr>
    <a:masterClrMapping/>
  </p:clrMapOvr>
  <p:transition spd="med">
    <p:fade/>
  </p:transition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D1BE9AD-A4A9-F749-9069-8587146DF3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9AD4C72-B700-6641-A2B4-C4C1447165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4EAABA5-4732-B849-850D-586A43775D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AC8D8-78C9-4247-9D5D-8A59E4AD300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90117669"/>
      </p:ext>
    </p:extLst>
  </p:cSld>
  <p:clrMapOvr>
    <a:masterClrMapping/>
  </p:clrMapOvr>
  <p:transition spd="med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F4057424-5C98-8246-9AB0-E1F60FC65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86DAF221-1527-2844-80B6-0CF495EEE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C290E9A3-166C-0249-BD57-6F414146A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F1B9EF4-58AD-A44D-947A-0E69C6FB499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44138462"/>
      </p:ext>
    </p:extLst>
  </p:cSld>
  <p:clrMapOvr>
    <a:masterClrMapping/>
  </p:clrMapOvr>
  <p:transition spd="med">
    <p:fade/>
  </p:transition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444DD00-C529-9745-BA43-238D679ECA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1AAA24E-5D5D-3949-88CD-EE7DBB0D25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D8BD5D0-C10D-BC45-855B-CA45548882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EA75A-54D2-CB43-8FCC-4371509D24A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0935353"/>
      </p:ext>
    </p:extLst>
  </p:cSld>
  <p:clrMapOvr>
    <a:masterClrMapping/>
  </p:clrMapOvr>
  <p:transition spd="med">
    <p:fade/>
  </p:transition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4B53B7-D7F3-904B-84D1-1F942619E7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3446F3-7CFA-444F-AEEE-ACBD55EE38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173752-73FE-3442-8816-09BA3354A4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EEF0B-D5CF-1F48-B008-7A5E3B23F9E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46028666"/>
      </p:ext>
    </p:extLst>
  </p:cSld>
  <p:clrMapOvr>
    <a:masterClrMapping/>
  </p:clrMapOvr>
  <p:transition spd="med">
    <p:fade/>
  </p:transition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A539CD-DD48-7040-B745-69C47F705A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1AE952-C178-ED4D-8899-0A1357E22B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DFC41B-731F-6D4E-8CA2-FDB59BEC0B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60D58-0194-6B48-9C3E-53A5043130F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24713568"/>
      </p:ext>
    </p:extLst>
  </p:cSld>
  <p:clrMapOvr>
    <a:masterClrMapping/>
  </p:clrMapOvr>
  <p:transition spd="med">
    <p:fade/>
  </p:transition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C2DA0A2-136F-A744-97E5-F06E729A61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65B2DDA-8B7D-BC45-AFE7-2672F337EB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77C1A78-7E8C-7F4A-B541-3DB8E12596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8BDD6-7DF8-2541-BB82-D4FCD5EC4E2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88343762"/>
      </p:ext>
    </p:extLst>
  </p:cSld>
  <p:clrMapOvr>
    <a:masterClrMapping/>
  </p:clrMapOvr>
  <p:transition spd="med">
    <p:fade/>
  </p:transition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4AB415E-9C78-CD40-8FC1-391DD6E9B0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0E7B624-CABD-294F-956F-DE2B67C04A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7B996E5-3310-9A40-A6C3-0F4EC14DF8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D3552-23EA-DF4A-8142-E652E68BD3E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509867737"/>
      </p:ext>
    </p:extLst>
  </p:cSld>
  <p:clrMapOvr>
    <a:masterClrMapping/>
  </p:clrMapOvr>
  <p:transition spd="med">
    <p:fade/>
  </p:transition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A8FEE79-CF73-A24B-9AD4-5EC7669F35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28A5DAF-9432-4840-939D-3658F9B103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7F230C4-9F4C-D54B-B64E-D14A3D2749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9FF88-2718-DB40-8441-360B840D642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59714808"/>
      </p:ext>
    </p:extLst>
  </p:cSld>
  <p:clrMapOvr>
    <a:masterClrMapping/>
  </p:clrMapOvr>
  <p:transition spd="med">
    <p:fade/>
  </p:transition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CE58747-7AB4-944C-A24D-47FFBCC08E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AF38163-37E5-F04F-AC42-6F06489FEA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D92DA73-E5FC-D04D-9D65-E8A56B2BBD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5A8A6-2566-2A43-B36D-57979F2921B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173512"/>
      </p:ext>
    </p:extLst>
  </p:cSld>
  <p:clrMapOvr>
    <a:masterClrMapping/>
  </p:clrMapOvr>
  <p:transition spd="med">
    <p:fade/>
  </p:transition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70F272C-A6A0-2848-8F54-9BD8FFD28B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80C9F84-89A3-AC40-8300-BC12A2B1B9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262F392-AF19-4241-91A1-DB2FDBABD1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F374F62-4092-AC4D-8499-AFEF7EA754D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82757022"/>
      </p:ext>
    </p:extLst>
  </p:cSld>
  <p:clrMapOvr>
    <a:masterClrMapping/>
  </p:clrMapOvr>
  <p:transition spd="med">
    <p:fade/>
  </p:transition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EA43146-AFE6-A446-B3AC-A0A6693BC4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3537DCB-FDE1-A046-B412-9D5281B5B8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02B2967-7FF1-AA46-8DF7-036096DB94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D233D38-EFBC-5241-888D-DA0F09E2588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75605523"/>
      </p:ext>
    </p:extLst>
  </p:cSld>
  <p:clrMapOvr>
    <a:masterClrMapping/>
  </p:clrMapOvr>
  <p:transition spd="med">
    <p:fade/>
  </p:transition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8511BA6-DF4A-3046-B1D8-89F4C7D577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C9AEE64-98FE-9C4F-BDF0-3EF30D2819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E8FDD81-E45F-A349-BCE4-71363D4735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489E0B1-5F59-7546-8B22-7C25EE4F73B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75851249"/>
      </p:ext>
    </p:extLst>
  </p:cSld>
  <p:clrMapOvr>
    <a:masterClrMapping/>
  </p:clrMapOvr>
  <p:transition spd="med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4BAFE8E9-403E-3E4D-84E3-E233541306E8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80FC373B-17B5-FE4F-AB28-21DB6FDB5951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3" cy="648"/>
              <a:chOff x="-3" y="1562"/>
              <a:chExt cx="5763" cy="648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67C56ADB-2CEC-7140-BD2B-88EC67F1ACC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6679C6D2-A0BC-454B-81F8-9122AA42368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DE0EA229-4A7C-0240-A324-8A3CD733465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8F1CBF73-7B85-9741-B355-DC9FF6D3B6C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58" y="1776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67A3B3B4-0DEB-3C45-AB25-086BAB16685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FEECC030-C8E5-F444-BF86-C1CB95FB75F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C10489C4-2504-5542-89F0-35B1FD262C4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4" y="1750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A58D4C78-55E8-B742-9E5D-5A3DF769742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88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5405419B-E623-D544-BDE4-0E26D3EE5C0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F21F69AA-10D6-9148-96E5-EDC44873F6D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8" y="1771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5B4AD6B4-F14F-7245-B44F-F1A0527A279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0C5CEFEC-4CDC-1048-AFFE-E0C370CB880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F384B9E4-7A20-524E-8C6B-DCA16D5D0D5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A426027E-9F55-154E-9C3C-C265C48E83D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54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44DA76BD-3625-E543-ACEB-8D6CAA3B1CE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3404D01D-7ABF-8F45-9DD1-6BC0FF76372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60" y="176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59DC5EA9-CABA-FE4C-99DC-19AFBF532A93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3DA0BB05-0D9D-0244-9902-6C522EF3E15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60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9D73DE58-DDFA-7640-BD1D-3C500824B67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4C09DC4F-0C80-0C4D-8D28-1CC40C7C03F7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3142 h 385"/>
                <a:gd name="T2" fmla="*/ 5762 w 5762"/>
                <a:gd name="T3" fmla="*/ 12562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98A3051D-9FA4-7F4A-AD90-872E59075BE8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085913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2085914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977E7E17-B11D-AE45-85CD-BF84CBF6F2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B3C1972D-EB86-C146-8678-92DA66A817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98FE9F6C-8375-FC4E-9A09-BA05B84EA3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EDDF3D8-F46E-4E40-9EF0-F0C072081F2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82632370"/>
      </p:ext>
    </p:extLst>
  </p:cSld>
  <p:clrMapOvr>
    <a:masterClrMapping/>
  </p:clrMapOvr>
  <p:transition spd="med">
    <p:fade/>
  </p:transition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995D066-026C-3649-863C-837D800686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D0C712A2-D491-7344-9CC8-29F2FFD876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FD56643D-05B7-644D-9230-97B6CA2283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44821CC-E86A-C44D-9A5A-73F5750167F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82989319"/>
      </p:ext>
    </p:extLst>
  </p:cSld>
  <p:clrMapOvr>
    <a:masterClrMapping/>
  </p:clrMapOvr>
  <p:transition spd="med">
    <p:fade/>
  </p:transition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52A52F3-88A4-D146-A937-436A8846C1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8EA9327-4EA5-F448-85F8-5BEC7B6C8B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EFA63FE-6D3D-9D40-A69D-70AD695C5D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A5F4D65-DB0D-8848-97C3-EC072F68F43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81730913"/>
      </p:ext>
    </p:extLst>
  </p:cSld>
  <p:clrMapOvr>
    <a:masterClrMapping/>
  </p:clrMapOvr>
  <p:transition spd="med">
    <p:fade/>
  </p:transition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7BDAC67-0621-8A49-B291-5B247649A5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0314A6F-FABD-794D-9ABB-9593EC3C39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388C2F5-32C5-0446-980E-E641C541C6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E07A882-DBF2-6B4E-87D7-CC68B3850D5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1856030"/>
      </p:ext>
    </p:extLst>
  </p:cSld>
  <p:clrMapOvr>
    <a:masterClrMapping/>
  </p:clrMapOvr>
  <p:transition spd="med">
    <p:fade/>
  </p:transition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D1C85FE-5E17-CE43-910E-BE97916D7F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488DE4B6-C499-974B-9CCB-F0564BF3F9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AD947BCE-EE59-CA4E-906A-0BFD7C242F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E915E1C-D069-BD46-BBCB-24D0D77A698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38795627"/>
      </p:ext>
    </p:extLst>
  </p:cSld>
  <p:clrMapOvr>
    <a:masterClrMapping/>
  </p:clrMapOvr>
  <p:transition spd="med">
    <p:fade/>
  </p:transition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DCFE59D-3F83-954C-98A2-61A9FF83C2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84903DCD-E428-AF4B-AE21-490112BEE8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F42C8140-FC4C-B64A-A5BA-BD7B3E7613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3A17C1B-794C-694A-8024-C9935792986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2263708"/>
      </p:ext>
    </p:extLst>
  </p:cSld>
  <p:clrMapOvr>
    <a:masterClrMapping/>
  </p:clrMapOvr>
  <p:transition spd="med">
    <p:fade/>
  </p:transition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2CFFC92-A640-5C46-93E8-26B8CC8E59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329B7CD-D17F-2544-9683-966A19DA83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2576A4F-D87F-1F42-9985-320AAFE145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AFA5F60-228C-C147-B61D-86156F63757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67552072"/>
      </p:ext>
    </p:extLst>
  </p:cSld>
  <p:clrMapOvr>
    <a:masterClrMapping/>
  </p:clrMapOvr>
  <p:transition spd="med">
    <p:fade/>
  </p:transition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960121B-655E-B042-B3EF-77D84EF3FF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C1CA45-E947-6645-8AC5-E67428CBFA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0258E2D-361B-574D-BD2D-FA59E368E6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EAF3237-5368-2C43-88A2-E3D97E39842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45174818"/>
      </p:ext>
    </p:extLst>
  </p:cSld>
  <p:clrMapOvr>
    <a:masterClrMapping/>
  </p:clrMapOvr>
  <p:transition spd="med">
    <p:fade/>
  </p:transition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6F52C37-3CE1-7A47-A5EB-58C9A573FA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2030CB4-3323-9247-915A-ACA539DC64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4A853A9-4908-1542-AF15-C4757DD8D0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5553E0BC-1F86-4045-862A-4BD40A51ED9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70536812"/>
      </p:ext>
    </p:extLst>
  </p:cSld>
  <p:clrMapOvr>
    <a:masterClrMapping/>
  </p:clrMapOvr>
  <p:transition spd="med">
    <p:fade/>
  </p:transition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1D50088-2428-C845-8B4C-C4B83CA774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880F423-5F24-DF44-90CF-467673AB0E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C625103-88AF-FA48-B0D6-D5E0552401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40355D7-C1FE-9049-8090-FB529EB909F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90766381"/>
      </p:ext>
    </p:extLst>
  </p:cSld>
  <p:clrMapOvr>
    <a:masterClrMapping/>
  </p:clrMapOvr>
  <p:transition spd="med">
    <p:fade/>
  </p:transition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33357E4-61A8-4C48-B589-CD36F7C136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F7B2FCE-667F-7D4C-97E8-4609DB9961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4441D6-629B-F346-8C0C-BA1C579B6B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AA3D93A4-94B5-DE47-8293-69CC104F0F4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58837820"/>
      </p:ext>
    </p:extLst>
  </p:cSld>
  <p:clrMapOvr>
    <a:masterClrMapping/>
  </p:clrMapOvr>
  <p:transition spd="med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29843208-04F1-CC41-B111-70998739C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BB1F022D-1BE8-DB4D-920C-A4952F181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6D1FA7DD-6244-3248-AA47-A66A5E6CD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0147EA8-9020-0549-AE27-C698B7F1635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573845713"/>
      </p:ext>
    </p:extLst>
  </p:cSld>
  <p:clrMapOvr>
    <a:masterClrMapping/>
  </p:clrMapOvr>
  <p:transition spd="med">
    <p:fade/>
  </p:transition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C5609B46-8D39-6646-9F8B-C4929C4D8B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5A0BD9F2-E6CA-3F4A-B6A8-24E34738F2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08D691C4-B9A8-7846-B74D-B63B758652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DDBB63E-FA4C-5547-890D-5BAB7510F6F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54349749"/>
      </p:ext>
    </p:extLst>
  </p:cSld>
  <p:clrMapOvr>
    <a:masterClrMapping/>
  </p:clrMapOvr>
  <p:transition spd="med">
    <p:fade/>
  </p:transition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1095889-4E02-B344-B310-B5004E2D35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A649290-BA8D-2A4D-A4E0-DFB8DAE64C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0A8BF4D-6C45-744B-86DE-9F31611C12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D28C695C-8D73-1641-A3B1-5A2C44C2C2D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15945569"/>
      </p:ext>
    </p:extLst>
  </p:cSld>
  <p:clrMapOvr>
    <a:masterClrMapping/>
  </p:clrMapOvr>
  <p:transition spd="med">
    <p:fade/>
  </p:transition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77E8284-137D-6144-87C7-3BE11695C3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DB2ED9E-113B-C54B-AE61-50A064D732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51E1095-5909-1F41-BB25-ACA22D3534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E0C1FA19-5B1D-244A-A83A-A7F2306F112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48409453"/>
      </p:ext>
    </p:extLst>
  </p:cSld>
  <p:clrMapOvr>
    <a:masterClrMapping/>
  </p:clrMapOvr>
  <p:transition spd="med">
    <p:fade/>
  </p:transition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7F989F05-E2B2-8246-8B60-392FA55CAD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772427A8-2853-E949-83AE-5CC31CE410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0B9E570F-1D48-AC4F-8F15-D17D57ECF3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1BCEF330-1BDF-CB46-ACFE-CE1C5A2C208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34950652"/>
      </p:ext>
    </p:extLst>
  </p:cSld>
  <p:clrMapOvr>
    <a:masterClrMapping/>
  </p:clrMapOvr>
  <p:transition spd="med">
    <p:fade/>
  </p:transition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985C6D01-570E-D948-B693-48FA9CAAC3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36B3B4CB-74C6-F647-8D53-4447B1F98F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C236F13A-EBF2-344A-BC8B-BFCEE07CD1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B719285-CB35-CB49-ABA3-0B5DFF02128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35049913"/>
      </p:ext>
    </p:extLst>
  </p:cSld>
  <p:clrMapOvr>
    <a:masterClrMapping/>
  </p:clrMapOvr>
  <p:transition spd="med">
    <p:fade/>
  </p:transition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1C3378E-970F-624E-8020-F10472B96E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7EA6AC6-A801-0441-B7BA-CA3A31029B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BADF9C1-9F3B-2141-BF7A-6F4F85B1AB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022AFC9-D052-DF47-A81C-4B30D1EDCE4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31443115"/>
      </p:ext>
    </p:extLst>
  </p:cSld>
  <p:clrMapOvr>
    <a:masterClrMapping/>
  </p:clrMapOvr>
  <p:transition spd="med">
    <p:fade/>
  </p:transition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051D8AF-40D1-D84B-9EE5-F29D56A3EA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0078C77-635D-CC42-BE56-0457197C96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2491F76-BDD9-DD45-B630-877F4C683B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DC6FB5B-F77A-D646-8086-9FEFEAB35F3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78214289"/>
      </p:ext>
    </p:extLst>
  </p:cSld>
  <p:clrMapOvr>
    <a:masterClrMapping/>
  </p:clrMapOvr>
  <p:transition spd="med">
    <p:fade/>
  </p:transition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5C488DF-7CFE-8641-B19A-0C9332D874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EFBF4BC-3F6B-354F-AB51-E95EFB9047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7BCFF0B-2FAF-9841-84A3-94646D96A4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EE30AF7-BF15-1140-8F0D-E459C6BD840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89721767"/>
      </p:ext>
    </p:extLst>
  </p:cSld>
  <p:clrMapOvr>
    <a:masterClrMapping/>
  </p:clrMapOvr>
  <p:transition>
    <p:fade/>
  </p:transition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F931F07-3C2B-5043-87F5-D9E61D62F8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B4D7C0A-1E07-D343-B13D-4B62701735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6DBDB5A-45A6-B643-A166-F3C90CB1AE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E0BB478-5AC5-C848-9B58-6480F7EB447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41331349"/>
      </p:ext>
    </p:extLst>
  </p:cSld>
  <p:clrMapOvr>
    <a:masterClrMapping/>
  </p:clrMapOvr>
  <p:transition>
    <p:fade/>
  </p:transition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20F394E-2C76-1D46-9AE1-133A7B46CA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71D96DDD-341C-B449-8EE8-2048C1F82A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7D3D7945-FAE5-394D-90BB-360BB3E5A3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B5C236D-64C0-3B42-8EDF-4ADC6BF0544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13693847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086FE5DD-0C46-9349-A340-4748DD7E1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4222EB94-4F09-3043-A996-48EA881E5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83959859-5070-524D-B9B2-DF836ACC8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4BBDFD5-012E-6345-B450-DD85CC444CF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60143859"/>
      </p:ext>
    </p:extLst>
  </p:cSld>
  <p:clrMapOvr>
    <a:masterClrMapping/>
  </p:clrMapOvr>
  <p:transition spd="med">
    <p:fade/>
  </p:transition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535E366-6F19-6D49-9239-76D2569BEC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365A1CA-96FB-904B-91B8-BBD07186C0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1D998A2-FCE6-1644-8CCF-7CA28E0C90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FE2EB94-8DAE-8B43-8CC4-75893173BE1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95371921"/>
      </p:ext>
    </p:extLst>
  </p:cSld>
  <p:clrMapOvr>
    <a:masterClrMapping/>
  </p:clrMapOvr>
  <p:transition>
    <p:fade/>
  </p:transition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C0ABAC7-A1D4-5C4D-BAA8-7B2D2F7683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1AA9D94-D753-184A-A197-70645BD83B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FB137EA-D27A-714B-9A89-19983EEF78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E327A6F-2083-6847-A769-79359E7D782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34542044"/>
      </p:ext>
    </p:extLst>
  </p:cSld>
  <p:clrMapOvr>
    <a:masterClrMapping/>
  </p:clrMapOvr>
  <p:transition>
    <p:fade/>
  </p:transition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88DC6C2-B6C7-6348-8AE8-BC654DFEC7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D3C7AFD-D27D-044D-B409-4D15D5EE42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17EFDC5-8E7A-9746-93A4-FCF60F82B8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401F7EE-2A86-C444-A676-70AED3F7DAB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36648357"/>
      </p:ext>
    </p:extLst>
  </p:cSld>
  <p:clrMapOvr>
    <a:masterClrMapping/>
  </p:clrMapOvr>
  <p:transition>
    <p:fade/>
  </p:transition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1C82C75-683A-7843-8FB4-060A979452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58B49EC0-2D4B-BE4A-9534-D9DC4F2B2D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9BDD8022-76BC-EB42-897A-FD24EAAD68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578EDEB-E672-134B-9633-1930C1E0426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69759388"/>
      </p:ext>
    </p:extLst>
  </p:cSld>
  <p:clrMapOvr>
    <a:masterClrMapping/>
  </p:clrMapOvr>
  <p:transition>
    <p:fade/>
  </p:transition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D5013D0-32A7-3148-839F-0BF9C40421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E09D4C80-6041-CB4E-A05E-98D6D1D91D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EC6CAAB9-055C-E045-9DA4-E777CDD655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CB14622-8E39-6343-82B4-132F080D2CB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79990317"/>
      </p:ext>
    </p:extLst>
  </p:cSld>
  <p:clrMapOvr>
    <a:masterClrMapping/>
  </p:clrMapOvr>
  <p:transition>
    <p:fade/>
  </p:transition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B5CFDA6-C9BF-1648-8CBE-DC3E79CAD4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244370B-DD60-6745-8693-F44C73959B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794B324-AD02-2E49-9580-7D7EF4B043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800DD9D-10D2-4B43-A7BF-A08FD37D40D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11292258"/>
      </p:ext>
    </p:extLst>
  </p:cSld>
  <p:clrMapOvr>
    <a:masterClrMapping/>
  </p:clrMapOvr>
  <p:transition>
    <p:fade/>
  </p:transition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539915A-9D13-3247-8401-04AD3288DF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D37F06B-CC42-C04A-B6BF-B746D1368B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3B83703-919B-2F4B-A92E-791DE4DC73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12E3006-D071-0D43-B1EC-615F9C99BD4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72096401"/>
      </p:ext>
    </p:extLst>
  </p:cSld>
  <p:clrMapOvr>
    <a:masterClrMapping/>
  </p:clrMapOvr>
  <p:transition>
    <p:fade/>
  </p:transition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B1F54AE-BDF2-7541-9D4B-7D5552C01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F1DCE6FC-4CCB-3546-A1E4-21DEBFAB2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568390C-9071-FF46-AB79-CC5238252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FC3FCB3-CE0C-E24C-81CD-5F33B144E7D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35087030"/>
      </p:ext>
    </p:extLst>
  </p:cSld>
  <p:clrMapOvr>
    <a:masterClrMapping/>
  </p:clrMapOvr>
  <p:transition>
    <p:randomBar/>
  </p:transition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9CFDE973-4702-9343-8879-FDA5D8298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A6FE3459-A053-4744-90A7-DF80B4343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2F11E7E2-B38B-C943-97EF-744FA3FB3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27316922-D864-9D46-9B72-48DCC5B8B62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72463673"/>
      </p:ext>
    </p:extLst>
  </p:cSld>
  <p:clrMapOvr>
    <a:masterClrMapping/>
  </p:clrMapOvr>
  <p:transition>
    <p:randomBar/>
  </p:transition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7FDFDEBE-69C2-AC44-A2EC-D5CDA4B01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2107031A-5D3B-DC44-87BA-6D4C1098B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ECE4B38E-E505-4349-AE31-16E16C0DD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5EF0371-A644-5441-93DA-15454613C81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52785738"/>
      </p:ext>
    </p:extLst>
  </p:cSld>
  <p:clrMapOvr>
    <a:masterClrMapping/>
  </p:clrMapOvr>
  <p:transition>
    <p:randomBar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3C039D6E-23E1-134A-9FDC-96AF44A4F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E9BCD686-90C1-0A4B-ACDA-C9A16959C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94E189A6-EECD-004A-B26A-1A3AFAAEE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5AE8369-B6DD-AC43-8F85-4A7ABF60358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38912708"/>
      </p:ext>
    </p:extLst>
  </p:cSld>
  <p:clrMapOvr>
    <a:masterClrMapping/>
  </p:clrMapOvr>
  <p:transition spd="med">
    <p:fade/>
  </p:transition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049D3A40-9459-4B42-91B3-78E0D5008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49C24AE4-D492-5247-AF0B-B7DFD0F9E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CA4D7A71-857F-2648-8496-37401B81C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F20FDC42-D1E3-1F4A-90F4-461BDAA47E2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69008897"/>
      </p:ext>
    </p:extLst>
  </p:cSld>
  <p:clrMapOvr>
    <a:masterClrMapping/>
  </p:clrMapOvr>
  <p:transition>
    <p:randomBar/>
  </p:transition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43D7E144-26B9-0947-9047-595FE25E9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F470FAE9-4E05-3C47-A139-DA9AB89D1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45FA430F-F1FB-4A46-B5F5-D4C15B81C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60F5FB96-F990-4B47-A0B4-42E900BE3BA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59037572"/>
      </p:ext>
    </p:extLst>
  </p:cSld>
  <p:clrMapOvr>
    <a:masterClrMapping/>
  </p:clrMapOvr>
  <p:transition>
    <p:randomBar/>
  </p:transition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A693E027-29D7-E441-837A-1D752F44C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4AFD7EF3-1EC9-8743-8D11-7E09223A3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3A0CE038-BC2A-6043-8939-3050FCEA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ADCCFD56-F19D-9B45-8FFB-0BFAE1B82D1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28766090"/>
      </p:ext>
    </p:extLst>
  </p:cSld>
  <p:clrMapOvr>
    <a:masterClrMapping/>
  </p:clrMapOvr>
  <p:transition>
    <p:randomBar/>
  </p:transition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FA09482D-FAF2-F748-AFD8-2CDDE3254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3E5A2D4B-3BC7-A942-A709-70C64CF16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62FD3ABD-A294-144D-9726-10FF2E1DB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DCEAE34C-F4ED-CB40-905F-B8064B4C253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35694599"/>
      </p:ext>
    </p:extLst>
  </p:cSld>
  <p:clrMapOvr>
    <a:masterClrMapping/>
  </p:clrMapOvr>
  <p:transition>
    <p:randomBar/>
  </p:transition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1C1DE079-8576-E949-8C18-2EDCE42C0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0D207372-F81A-A546-8DFC-0686F7E36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6432DB02-1AD6-2441-93BC-5D8472B14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29AA6EDE-1038-0940-9341-EAD0036A116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79174615"/>
      </p:ext>
    </p:extLst>
  </p:cSld>
  <p:clrMapOvr>
    <a:masterClrMapping/>
  </p:clrMapOvr>
  <p:transition>
    <p:randomBar/>
  </p:transition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C9981F7D-0575-8741-BEF0-C6571FE8F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F0D39999-4EC2-7E4B-B3A8-7EAD8E244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AD26227-085E-3848-9273-1A3A22AE4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A6EA0347-AE54-5042-A47A-BCD88C9C366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89382537"/>
      </p:ext>
    </p:extLst>
  </p:cSld>
  <p:clrMapOvr>
    <a:masterClrMapping/>
  </p:clrMapOvr>
  <p:transition>
    <p:randomBar/>
  </p:transition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>
            <a:extLst>
              <a:ext uri="{FF2B5EF4-FFF2-40B4-BE49-F238E27FC236}">
                <a16:creationId xmlns:a16="http://schemas.microsoft.com/office/drawing/2014/main" id="{DF511D59-0BDF-AE4F-B99D-47AEE1BEBE8C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1027">
              <a:extLst>
                <a:ext uri="{FF2B5EF4-FFF2-40B4-BE49-F238E27FC236}">
                  <a16:creationId xmlns:a16="http://schemas.microsoft.com/office/drawing/2014/main" id="{3BEE7325-B23B-9B4A-9B0B-9B40FD8A337B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2" cy="638"/>
              <a:chOff x="-2" y="1562"/>
              <a:chExt cx="5762" cy="638"/>
            </a:xfrm>
          </p:grpSpPr>
          <p:sp>
            <p:nvSpPr>
              <p:cNvPr id="8" name="Freeform 1028">
                <a:extLst>
                  <a:ext uri="{FF2B5EF4-FFF2-40B4-BE49-F238E27FC236}">
                    <a16:creationId xmlns:a16="http://schemas.microsoft.com/office/drawing/2014/main" id="{22C97439-4B11-3E4A-AF01-F86B71A9CA5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5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" name="Freeform 1029">
                <a:extLst>
                  <a:ext uri="{FF2B5EF4-FFF2-40B4-BE49-F238E27FC236}">
                    <a16:creationId xmlns:a16="http://schemas.microsoft.com/office/drawing/2014/main" id="{F72C5349-F8DF-4940-952E-6A1773E0CD1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19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625935473 h 317"/>
                  <a:gd name="T4" fmla="*/ 624 w 624"/>
                  <a:gd name="T5" fmla="*/ 1625935473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Freeform 1030">
                <a:extLst>
                  <a:ext uri="{FF2B5EF4-FFF2-40B4-BE49-F238E27FC236}">
                    <a16:creationId xmlns:a16="http://schemas.microsoft.com/office/drawing/2014/main" id="{015DB8DA-CC3F-8E40-BD4E-3D2C1C63877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857055791 h 317"/>
                  <a:gd name="T4" fmla="*/ 624 w 624"/>
                  <a:gd name="T5" fmla="*/ 185705579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" name="Freeform 1031">
                <a:extLst>
                  <a:ext uri="{FF2B5EF4-FFF2-40B4-BE49-F238E27FC236}">
                    <a16:creationId xmlns:a16="http://schemas.microsoft.com/office/drawing/2014/main" id="{77E2FC1A-8ABD-C747-8E27-EB99243F594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61" y="1754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Freeform 1032">
                <a:extLst>
                  <a:ext uri="{FF2B5EF4-FFF2-40B4-BE49-F238E27FC236}">
                    <a16:creationId xmlns:a16="http://schemas.microsoft.com/office/drawing/2014/main" id="{02EE3501-A3A4-4240-B2D8-F5234588006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Freeform 1033">
                <a:extLst>
                  <a:ext uri="{FF2B5EF4-FFF2-40B4-BE49-F238E27FC236}">
                    <a16:creationId xmlns:a16="http://schemas.microsoft.com/office/drawing/2014/main" id="{A7D4BB32-5D81-C14E-A8C4-40DC87B10FA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827888394 h 272"/>
                  <a:gd name="T4" fmla="*/ 240 w 624"/>
                  <a:gd name="T5" fmla="*/ 1613722994 h 272"/>
                  <a:gd name="T6" fmla="*/ 624 w 624"/>
                  <a:gd name="T7" fmla="*/ 1827888394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Freeform 1034">
                <a:extLst>
                  <a:ext uri="{FF2B5EF4-FFF2-40B4-BE49-F238E27FC236}">
                    <a16:creationId xmlns:a16="http://schemas.microsoft.com/office/drawing/2014/main" id="{F5787495-EE54-7C4D-9218-60C4C77F57C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2" y="1728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Freeform 1035">
                <a:extLst>
                  <a:ext uri="{FF2B5EF4-FFF2-40B4-BE49-F238E27FC236}">
                    <a16:creationId xmlns:a16="http://schemas.microsoft.com/office/drawing/2014/main" id="{E07EDD7D-7073-AB41-A4E4-0E62ABF2085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207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625935473 h 317"/>
                  <a:gd name="T4" fmla="*/ 624 w 624"/>
                  <a:gd name="T5" fmla="*/ 1625935473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" name="Freeform 1036">
                <a:extLst>
                  <a:ext uri="{FF2B5EF4-FFF2-40B4-BE49-F238E27FC236}">
                    <a16:creationId xmlns:a16="http://schemas.microsoft.com/office/drawing/2014/main" id="{4D2E51CF-4987-B341-AA10-0FA98DB35A4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857055791 h 317"/>
                  <a:gd name="T4" fmla="*/ 624 w 624"/>
                  <a:gd name="T5" fmla="*/ 185705579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Freeform 1037">
                <a:extLst>
                  <a:ext uri="{FF2B5EF4-FFF2-40B4-BE49-F238E27FC236}">
                    <a16:creationId xmlns:a16="http://schemas.microsoft.com/office/drawing/2014/main" id="{ADD92E2F-8A67-5B43-8853-9F103875ADF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6" y="1749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Freeform 1038">
                <a:extLst>
                  <a:ext uri="{FF2B5EF4-FFF2-40B4-BE49-F238E27FC236}">
                    <a16:creationId xmlns:a16="http://schemas.microsoft.com/office/drawing/2014/main" id="{2BC51D53-D01F-9843-B9D9-24AA47F8953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Freeform 1039">
                <a:extLst>
                  <a:ext uri="{FF2B5EF4-FFF2-40B4-BE49-F238E27FC236}">
                    <a16:creationId xmlns:a16="http://schemas.microsoft.com/office/drawing/2014/main" id="{EC3EFAB2-D42C-7945-8AF9-E93A9653F6C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6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569884901 h 272"/>
                  <a:gd name="T4" fmla="*/ 240 w 624"/>
                  <a:gd name="T5" fmla="*/ 1387891663 h 272"/>
                  <a:gd name="T6" fmla="*/ 624 w 624"/>
                  <a:gd name="T7" fmla="*/ 1569884901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" name="Freeform 1040">
                <a:extLst>
                  <a:ext uri="{FF2B5EF4-FFF2-40B4-BE49-F238E27FC236}">
                    <a16:creationId xmlns:a16="http://schemas.microsoft.com/office/drawing/2014/main" id="{239330CF-DB45-2746-BD2C-E10057A1830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Freeform 1041">
                <a:extLst>
                  <a:ext uri="{FF2B5EF4-FFF2-40B4-BE49-F238E27FC236}">
                    <a16:creationId xmlns:a16="http://schemas.microsoft.com/office/drawing/2014/main" id="{4DA40A30-CEB1-EC4A-AC8E-4ACE817A779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7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625935473 h 317"/>
                  <a:gd name="T4" fmla="*/ 624 w 624"/>
                  <a:gd name="T5" fmla="*/ 1625935473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Freeform 1042">
                <a:extLst>
                  <a:ext uri="{FF2B5EF4-FFF2-40B4-BE49-F238E27FC236}">
                    <a16:creationId xmlns:a16="http://schemas.microsoft.com/office/drawing/2014/main" id="{97080BC5-678A-C647-890F-D29A37A3560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857055791 h 317"/>
                  <a:gd name="T4" fmla="*/ 624 w 624"/>
                  <a:gd name="T5" fmla="*/ 185705579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Freeform 1043">
                <a:extLst>
                  <a:ext uri="{FF2B5EF4-FFF2-40B4-BE49-F238E27FC236}">
                    <a16:creationId xmlns:a16="http://schemas.microsoft.com/office/drawing/2014/main" id="{02B4EAD8-4EE5-8549-8C68-63AB52AFCFB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80" y="1749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Freeform 1044">
                <a:extLst>
                  <a:ext uri="{FF2B5EF4-FFF2-40B4-BE49-F238E27FC236}">
                    <a16:creationId xmlns:a16="http://schemas.microsoft.com/office/drawing/2014/main" id="{CEA867B8-8FF6-AE43-BA0E-E94CA01ABFF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Freeform 1045">
                <a:extLst>
                  <a:ext uri="{FF2B5EF4-FFF2-40B4-BE49-F238E27FC236}">
                    <a16:creationId xmlns:a16="http://schemas.microsoft.com/office/drawing/2014/main" id="{BAAA9718-40B6-4942-9C91-A93A073A311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80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569884901 h 272"/>
                  <a:gd name="T4" fmla="*/ 240 w 624"/>
                  <a:gd name="T5" fmla="*/ 1387891663 h 272"/>
                  <a:gd name="T6" fmla="*/ 624 w 624"/>
                  <a:gd name="T7" fmla="*/ 1569884901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" name="Freeform 1046">
                <a:extLst>
                  <a:ext uri="{FF2B5EF4-FFF2-40B4-BE49-F238E27FC236}">
                    <a16:creationId xmlns:a16="http://schemas.microsoft.com/office/drawing/2014/main" id="{F20590CA-AF92-C448-B5E4-79932D4F0A7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" name="Freeform 1047">
              <a:extLst>
                <a:ext uri="{FF2B5EF4-FFF2-40B4-BE49-F238E27FC236}">
                  <a16:creationId xmlns:a16="http://schemas.microsoft.com/office/drawing/2014/main" id="{8670CCF6-5EAC-E641-9EEA-5C79FA8A72C8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8177 h 385"/>
                <a:gd name="T2" fmla="*/ 5762 w 5762"/>
                <a:gd name="T3" fmla="*/ 7816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8177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Freeform 1048">
              <a:extLst>
                <a:ext uri="{FF2B5EF4-FFF2-40B4-BE49-F238E27FC236}">
                  <a16:creationId xmlns:a16="http://schemas.microsoft.com/office/drawing/2014/main" id="{2E97472D-617F-EE4B-A2DA-F63137FEA796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73753" name="Rectangle 1049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73754" name="Rectangle 1050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1051">
            <a:extLst>
              <a:ext uri="{FF2B5EF4-FFF2-40B4-BE49-F238E27FC236}">
                <a16:creationId xmlns:a16="http://schemas.microsoft.com/office/drawing/2014/main" id="{9F600DE8-BA14-9F43-B9C5-9B386BED9C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 eaLnBrk="0" hangingPunct="0">
              <a:defRPr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28" name="Rectangle 1052">
            <a:extLst>
              <a:ext uri="{FF2B5EF4-FFF2-40B4-BE49-F238E27FC236}">
                <a16:creationId xmlns:a16="http://schemas.microsoft.com/office/drawing/2014/main" id="{ABEDAD5E-3BED-F743-A244-C883B6D099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29" name="Rectangle 1053">
            <a:extLst>
              <a:ext uri="{FF2B5EF4-FFF2-40B4-BE49-F238E27FC236}">
                <a16:creationId xmlns:a16="http://schemas.microsoft.com/office/drawing/2014/main" id="{1D180542-E54E-7048-A7D7-CA3DA6D7F6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03C31EA8-4874-434D-BDAA-F6073CC005C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13597690"/>
      </p:ext>
    </p:extLst>
  </p:cSld>
  <p:clrMapOvr>
    <a:masterClrMapping/>
  </p:clrMapOvr>
  <p:transition spd="slow">
    <p:fade thruBlk="1"/>
  </p:transition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F99FF21E-B222-074F-BFFD-9A4115035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3508E637-719A-8A4C-8707-C9A38C4E2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19D06BDD-73A3-DF4F-B9F3-1EE302FCD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D181B1B6-2B03-5A45-A939-78DAA2F9C6A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44190920"/>
      </p:ext>
    </p:extLst>
  </p:cSld>
  <p:clrMapOvr>
    <a:masterClrMapping/>
  </p:clrMapOvr>
  <p:transition spd="slow">
    <p:fade thruBlk="1"/>
  </p:transition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1CD52118-E5BD-2F42-8BE3-CDC8B367A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E74A1193-8ED5-E541-BDD1-51647DBF5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97AE572D-38F7-F844-85B1-BE3962C32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97B41A5-F0CF-B34B-90E3-85C4E658CF0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94228273"/>
      </p:ext>
    </p:extLst>
  </p:cSld>
  <p:clrMapOvr>
    <a:masterClrMapping/>
  </p:clrMapOvr>
  <p:transition spd="slow">
    <p:fade thruBlk="1"/>
  </p:transition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91E758AF-AC54-304A-898A-5C9506AEB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51C0E53B-479B-CA40-B793-411211AA8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550FDE1B-6A47-A940-87BE-FB6632ACB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0C7AB514-B678-1D4C-AAC8-53077DE4BB5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67097463"/>
      </p:ext>
    </p:extLst>
  </p:cSld>
  <p:clrMapOvr>
    <a:masterClrMapping/>
  </p:clrMapOvr>
  <p:transition spd="slow">
    <p:fade thruBlk="1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2A1315FF-F55A-6449-8C64-5EB12DBAE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615AC0A6-32EC-E64F-801D-2C70E57AF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D451A928-3125-CA45-9FEA-316970FF3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8C04654-8BD8-764F-9387-4B6C4F37EFD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54409830"/>
      </p:ext>
    </p:extLst>
  </p:cSld>
  <p:clrMapOvr>
    <a:masterClrMapping/>
  </p:clrMapOvr>
  <p:transition spd="med">
    <p:fade/>
  </p:transition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6C04BC08-73D7-504F-972F-257105F4E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DEA2569A-0947-4440-B94C-9608FC9BB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3FF8C23B-6FF9-494D-8AEA-3F64C0366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18DCE1D4-60EB-C14E-9D9C-67E75863215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02118482"/>
      </p:ext>
    </p:extLst>
  </p:cSld>
  <p:clrMapOvr>
    <a:masterClrMapping/>
  </p:clrMapOvr>
  <p:transition spd="slow">
    <p:fade thruBlk="1"/>
  </p:transition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0BAC765F-4D98-2C42-95B9-02EAC4CA0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90FCC529-7CCD-674B-BDA0-121246B7E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61D50E28-4BA9-B14E-BF00-4EF6F52A5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50F02F8-D328-4A4D-A573-98C8E352838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75768945"/>
      </p:ext>
    </p:extLst>
  </p:cSld>
  <p:clrMapOvr>
    <a:masterClrMapping/>
  </p:clrMapOvr>
  <p:transition spd="slow">
    <p:fade thruBlk="1"/>
  </p:transition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CC8E50D7-CE64-7B4B-881E-018F15800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2AFB6807-AC36-8947-BD49-67C1599F5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B9171DF8-3C73-B348-ACF2-7DA01099D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F898ADF1-5F9B-6743-84B4-3C5D541A923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61277585"/>
      </p:ext>
    </p:extLst>
  </p:cSld>
  <p:clrMapOvr>
    <a:masterClrMapping/>
  </p:clrMapOvr>
  <p:transition spd="slow">
    <p:fade thruBlk="1"/>
  </p:transition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37F9ED7C-4970-4F41-88C8-44A35AB3C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CE1A2E48-DAB7-C945-9D22-6E3EDE6F1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D11560C1-11E6-7846-94C1-614BD45F4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14050E67-61B9-8F42-9A73-DB2693E6148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66987732"/>
      </p:ext>
    </p:extLst>
  </p:cSld>
  <p:clrMapOvr>
    <a:masterClrMapping/>
  </p:clrMapOvr>
  <p:transition spd="slow">
    <p:fade thruBlk="1"/>
  </p:transition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4FAD9020-F891-6444-BB68-02AAB11A1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BF68130D-A39F-034B-8C9A-618CF611E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CB4F5059-4123-2E4B-94AE-6D258C96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F7424556-A52C-0041-9210-24393D2AAF9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52310648"/>
      </p:ext>
    </p:extLst>
  </p:cSld>
  <p:clrMapOvr>
    <a:masterClrMapping/>
  </p:clrMapOvr>
  <p:transition spd="slow">
    <p:fade thruBlk="1"/>
  </p:transition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7E1FEF7F-8411-794B-81BD-308445556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20F5402C-D363-7446-A40A-6DD58E6E0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9CC2442-18F9-2841-A207-875AAA7BA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C046A563-EEC9-744D-9E25-2FC10DDE47E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52496852"/>
      </p:ext>
    </p:extLst>
  </p:cSld>
  <p:clrMapOvr>
    <a:masterClrMapping/>
  </p:clrMapOvr>
  <p:transition spd="slow">
    <p:fade thruBlk="1"/>
  </p:transition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2D24AC0-7C92-DA45-8721-BAE34C1AA3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CDB7948-D95F-9D43-BF5C-CB25586084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6502DF8-6C87-F445-8882-97324F6468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9AADC-8E07-F94D-8A13-D98C99C4FD7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00873074"/>
      </p:ext>
    </p:extLst>
  </p:cSld>
  <p:clrMapOvr>
    <a:masterClrMapping/>
  </p:clrMapOvr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9F14E98-8DD2-6145-8A56-C73209BBD4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5191BC3-0F75-2343-8DE5-45019D2C45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CBE93E7-7475-DF48-8D0C-C5D08D84D7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01071-1E11-CF43-8091-AFAB7E37593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75972980"/>
      </p:ext>
    </p:extLst>
  </p:cSld>
  <p:clrMapOvr>
    <a:masterClrMapping/>
  </p:clrMapOvr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DF147F9-A4BE-FB44-9D97-106382FCCC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BB0F09C-FA9F-374A-B67C-39421ED2B2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4C26067-3605-1D42-84A4-2453606F43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4D335-1953-0E41-A13A-168ED1AC113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78941888"/>
      </p:ext>
    </p:extLst>
  </p:cSld>
  <p:clrMapOvr>
    <a:masterClrMapping/>
  </p:clrMapOvr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17A8D6-F671-5D46-8EDE-10B38CCBFA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03EB56-4395-A748-A126-184D33154F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C77E63-7B18-4E42-B2A9-8111569D28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7F1C0-83D3-1544-8BE9-106953B8D63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5669698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A8F175E1-0FD0-744C-9627-717867929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FCCDADB1-D8CE-C844-BD47-C2DFE9E41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0EAFAC51-D5E4-9144-B5BF-5549C3BEC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15E84F3-4B5A-BA47-A1D6-F640822710D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15532560"/>
      </p:ext>
    </p:extLst>
  </p:cSld>
  <p:clrMapOvr>
    <a:masterClrMapping/>
  </p:clrMapOvr>
  <p:transition spd="med">
    <p:fade/>
  </p:transition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D04A5A0-E754-1749-89CF-29BC10A678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162AFDE-C1A9-0E44-8B5A-05A5CAFBA0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C72DA88-24E5-8045-9B1B-8FFF5ABF3D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FE0B8-59E9-8843-A1F6-EC8431D7118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07572991"/>
      </p:ext>
    </p:extLst>
  </p:cSld>
  <p:clrMapOvr>
    <a:masterClrMapping/>
  </p:clrMapOvr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73C380C-8690-3544-A52C-C923048380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F756E4F-22D7-FA4F-9E27-FD08E4998C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1DDAF9E-E029-CA4A-9D68-51BCD6F217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F929A0-9C95-2248-8CF8-C1B9E66C419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57046338"/>
      </p:ext>
    </p:extLst>
  </p:cSld>
  <p:clrMapOvr>
    <a:masterClrMapping/>
  </p:clrMapOvr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47EFD61-87EE-6A46-B863-236FE94CC2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1E33FB1-DEF4-DE46-A2F5-CD1D9BD087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BA1443B-AF15-5643-BD55-FCD7FD10F1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62779-6D1D-6E4C-B681-D1660783EC0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63560413"/>
      </p:ext>
    </p:extLst>
  </p:cSld>
  <p:clrMapOvr>
    <a:masterClrMapping/>
  </p:clrMapOvr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1E84F5-61EC-204B-965C-9F77A8321A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63B810-A669-B242-A5BC-D049CB9D7F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27DB73-1024-154C-9F98-D21C9EDB76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CDDE7-57AF-3145-88E7-B6C7A94993B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33386295"/>
      </p:ext>
    </p:extLst>
  </p:cSld>
  <p:clrMapOvr>
    <a:masterClrMapping/>
  </p:clrMapOvr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A125A7-3EC0-2548-AA3D-DEE44C3171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77F774-3D5B-C340-88A9-7349B6B726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640248-C1FB-0248-A36F-B4DB7E1206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CEEE1-C354-734C-84C1-BDFC0B89784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94370766"/>
      </p:ext>
    </p:extLst>
  </p:cSld>
  <p:clrMapOvr>
    <a:masterClrMapping/>
  </p:clrMapOvr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CE89987-6A7B-3D4C-82DF-339A407F24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F51B07F-4DA8-6543-A9AF-05C0305F98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C18DB07-D38C-0E45-8308-00E25752D7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A1A74-D38D-CA49-AB17-B0D2208EB32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00853973"/>
      </p:ext>
    </p:extLst>
  </p:cSld>
  <p:clrMapOvr>
    <a:masterClrMapping/>
  </p:clrMapOvr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B93A40B-11E2-A343-BB04-1604A9D44D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E5C42AC-0F5C-7545-81B9-9C29202823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841B580-564A-B64B-8EFB-F10F82F99C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D594F-4BD9-6A40-88E8-8CD2D985699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359789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4B48E8F4-2A98-1047-A832-E357C8BB7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94E3A7A7-0AFD-F341-AF00-05C1F004C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46A1F4AA-37E6-8F4F-9A90-6B8828C27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2F695CB-E781-CB40-A20E-DABE89AAA9D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81820645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613CD0F1-5B7A-4142-A88A-FF8510C1A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1128C3E3-B0AC-5342-8FA4-80E4D847A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8636D28F-47C7-184D-88DA-75B8CA4A1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8E05C-DECF-9C48-AB50-056900DBEDA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35355303"/>
      </p:ext>
    </p:extLst>
  </p:cSld>
  <p:clrMapOvr>
    <a:masterClrMapping/>
  </p:clrMapOvr>
  <p:transition spd="med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5D0B62DF-2387-A54D-9DCC-280875DFE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1459551A-79E4-494D-BF7C-1F283F58C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1B25DA23-3A24-D544-A612-5CB3CA448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82E5E1F-EC56-8D47-B3DC-9F33554F38A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84738855"/>
      </p:ext>
    </p:extLst>
  </p:cSld>
  <p:clrMapOvr>
    <a:masterClrMapping/>
  </p:clrMapOvr>
  <p:transition spd="med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64154B26-DEE8-854B-933E-31390C6DA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51A499AB-4B69-D04F-B426-4A426D2BE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A044D004-0018-7444-A109-A8D43C787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C3F3EA8-D018-244B-AA98-71825AE5BD2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93343653"/>
      </p:ext>
    </p:extLst>
  </p:cSld>
  <p:clrMapOvr>
    <a:masterClrMapping/>
  </p:clrMapOvr>
  <p:transition spd="med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0EE5587-F00A-CA4A-9B8B-E9301CC0F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EDA957F0-0527-FF41-9ACE-4D8D912A8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051B4079-1EC0-534D-9EC8-846AD8B05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3FE998E-8FDC-6E4E-AD64-AAEBF87B9B8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92584255"/>
      </p:ext>
    </p:extLst>
  </p:cSld>
  <p:clrMapOvr>
    <a:masterClrMapping/>
  </p:clrMapOvr>
  <p:transition spd="med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3E2AC7B-A653-BA49-9452-9DADA1814D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460BAD2-D675-D84C-9CD2-0F660A1380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FC20FA7-C8C6-AD4D-8E21-D3138FCCDF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BAFF0-4823-5644-BB7B-FA346F71725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82081757"/>
      </p:ext>
    </p:extLst>
  </p:cSld>
  <p:clrMapOvr>
    <a:masterClrMapping/>
  </p:clrMapOvr>
  <p:transition spd="med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6DABF1D-6072-6242-9C07-C47B6FE170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34034F-3209-C34F-9121-9C1B39A05D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D7A9095-4E40-2D4C-931C-14266A70F2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B3B1E-D5D2-CE4F-B5BB-9DC3FE2F55F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15650843"/>
      </p:ext>
    </p:extLst>
  </p:cSld>
  <p:clrMapOvr>
    <a:masterClrMapping/>
  </p:clrMapOvr>
  <p:transition spd="med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B12E15-D1E9-DF41-B0B5-6723AF2BAA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69F38B-B092-624F-AE70-D6C118F682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F30E14-BFE1-9E44-B2D0-6767F6CA1E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238E9-F70F-C94C-B642-C42F2673347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592104817"/>
      </p:ext>
    </p:extLst>
  </p:cSld>
  <p:clrMapOvr>
    <a:masterClrMapping/>
  </p:clrMapOvr>
  <p:transition spd="med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D82019A-185C-E148-A972-495E622371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34B04A0-386F-A540-B1B9-3718D874C4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C7FA729-CDB1-A347-A98E-1538C2848F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D6569-6E80-C144-9DB0-B723EB60AFD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65922186"/>
      </p:ext>
    </p:extLst>
  </p:cSld>
  <p:clrMapOvr>
    <a:masterClrMapping/>
  </p:clrMapOvr>
  <p:transition spd="med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2B1097B-C638-B449-B83D-3967D7D48F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14F04CC-C24A-3240-AD93-DD64454418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5E68E82-E9B9-4646-8839-C9574E0AB0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4302C-AB49-7A4F-AF7F-4066D625882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48726794"/>
      </p:ext>
    </p:extLst>
  </p:cSld>
  <p:clrMapOvr>
    <a:masterClrMapping/>
  </p:clrMapOvr>
  <p:transition spd="med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D9100F6-8674-A34E-9098-FFA9C74E10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399CFE3-DCB2-3C49-AF5D-BD61B4463A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493595D-D3A8-F14D-9EE1-3148344ACA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8539B-8DD7-C144-B693-7C9946DD0D7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86462734"/>
      </p:ext>
    </p:extLst>
  </p:cSld>
  <p:clrMapOvr>
    <a:masterClrMapping/>
  </p:clrMapOvr>
  <p:transition spd="med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952BE8-E348-BE49-8793-295280E5DF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DCFA28-7900-3E41-9708-1750F1DA5B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DBB325-3F2E-034C-8B75-236AB7387F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51246-35B4-3844-9D73-C3C022F219E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78191921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E63638F4-08FF-8C47-A45D-C954EE824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2A2FDD9A-B2C5-8842-AC8E-B10037E0E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85A19E57-8D8B-BD49-84A4-C1796F8F0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C2D49-DA78-6245-94E1-12E0D29FDCF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189333682"/>
      </p:ext>
    </p:extLst>
  </p:cSld>
  <p:clrMapOvr>
    <a:masterClrMapping/>
  </p:clrMapOvr>
  <p:transition spd="med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1FB12E-0381-BD4B-8FD7-C33B51CF2C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0CB5FE-E9EB-A84F-98E9-B1AA252527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6DA0E4-7210-CD41-B672-2D900CBAE3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013BD-D723-7149-9A8F-C4C1CF5C055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39098276"/>
      </p:ext>
    </p:extLst>
  </p:cSld>
  <p:clrMapOvr>
    <a:masterClrMapping/>
  </p:clrMapOvr>
  <p:transition spd="med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F96BCAE-5B51-A34C-8745-2EBD869E8E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924431-B6AE-6A40-A635-C3A72BEAE6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DCBF741-8C29-0A47-844A-B4F60C228F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8F102-B4C8-5349-9E85-3A5050295BA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0799274"/>
      </p:ext>
    </p:extLst>
  </p:cSld>
  <p:clrMapOvr>
    <a:masterClrMapping/>
  </p:clrMapOvr>
  <p:transition spd="med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F0E6339-6467-5944-AFDC-D0088629B1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5B436DB-A42E-9A41-92DB-60322BF2AC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E37BEFA-B04E-1B4B-9D83-36DF1D399D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3BD5A-0E9E-884A-ACC2-E25DE9C95DA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00625146"/>
      </p:ext>
    </p:extLst>
  </p:cSld>
  <p:clrMapOvr>
    <a:masterClrMapping/>
  </p:clrMapOvr>
  <p:transition spd="med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C2E91D4-BFFB-7C44-9E9F-BF1C51B402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DAC5F14-AB71-264F-BAD6-1D1973A985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8290D29-03D1-3B4C-9D36-3159ED3F7F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019C7-C073-4740-ABFA-36420E2A1D5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17960142"/>
      </p:ext>
    </p:extLst>
  </p:cSld>
  <p:clrMapOvr>
    <a:masterClrMapping/>
  </p:clrMapOvr>
  <p:transition spd="med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7883F37-C1FE-5643-8D5A-48197F6DDC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C0F8DB7-B64F-7049-9C2E-9E24862464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4984991-745A-B64A-ACDB-52E114A171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DF1C8-C6CB-0B49-9E5E-E3085A76387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219718047"/>
      </p:ext>
    </p:extLst>
  </p:cSld>
  <p:clrMapOvr>
    <a:masterClrMapping/>
  </p:clrMapOvr>
  <p:transition spd="med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EBCEC4-B550-6A47-9BF9-DE9BE9E654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BE2755-AC3E-E94F-9160-594BFB4745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7427ED-F4C3-ED4A-AF92-31A3902DE3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97CFAC-D0B6-9444-B6CF-22AA06C36D8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94364111"/>
      </p:ext>
    </p:extLst>
  </p:cSld>
  <p:clrMapOvr>
    <a:masterClrMapping/>
  </p:clrMapOvr>
  <p:transition spd="med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9A1EAFE-AFD9-8743-A608-5EA1E09C13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4848F5A-B455-ED40-A1A7-26955A133E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885DD3C-23EA-BF4C-8F6C-D4610E26E9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0F540-C980-D94A-A85C-3FB885A7C3E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01270513"/>
      </p:ext>
    </p:extLst>
  </p:cSld>
  <p:clrMapOvr>
    <a:masterClrMapping/>
  </p:clrMapOvr>
  <p:transition spd="med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2100E81-2B8A-F941-98E0-40310FB605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A829926-0FE0-394B-BA45-31FB936EE9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CE68ED5-D165-5349-A6E0-D8A0913345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76E39-C018-5E4C-B98E-567A48761BC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62681975"/>
      </p:ext>
    </p:extLst>
  </p:cSld>
  <p:clrMapOvr>
    <a:masterClrMapping/>
  </p:clrMapOvr>
  <p:transition spd="med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0457B33-3A1D-E349-B288-CF2E187458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C7BCD8C-9750-0245-BF2F-6FBA980430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5E31B26-21D8-624A-AAEA-D6B5E9C171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607E8-83FE-F640-B814-D6971A99A39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74233746"/>
      </p:ext>
    </p:extLst>
  </p:cSld>
  <p:clrMapOvr>
    <a:masterClrMapping/>
  </p:clrMapOvr>
  <p:transition spd="med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24B66A-0AE9-0E45-9902-A37D624040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B23493-6BF2-294C-8DE1-5FBE24D21E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7630B6-3A5C-EA44-9EC6-70917204F8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A8479-FACE-DC46-9BB2-F417806511A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25972107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A404F94A-8BE0-D947-80A3-CD31F312C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73638556-8745-9346-A30D-EB369573E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91173D92-D453-7946-B8D9-2B8FE0E1F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1C894-9063-1543-83B6-57F3564467B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43386015"/>
      </p:ext>
    </p:extLst>
  </p:cSld>
  <p:clrMapOvr>
    <a:masterClrMapping/>
  </p:clrMapOvr>
  <p:transition spd="med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89EFD9-B937-9347-A7B0-97A568AD2D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7CF20F-78B7-2142-9B6E-79072FB244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89A286-8D68-ED43-A29E-F73D80C1CE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55A71-C01F-5A40-8144-86C11605463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16782440"/>
      </p:ext>
    </p:extLst>
  </p:cSld>
  <p:clrMapOvr>
    <a:masterClrMapping/>
  </p:clrMapOvr>
  <p:transition spd="med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BE69281-A4C5-4340-9A6B-D74EDB25AA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26EA015-6B57-F54B-A915-DA6A25E551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5D9220A-BC25-1F41-8E26-EC009F9FD7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25427-8AE4-A844-983F-A9EE6746B4A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74877343"/>
      </p:ext>
    </p:extLst>
  </p:cSld>
  <p:clrMapOvr>
    <a:masterClrMapping/>
  </p:clrMapOvr>
  <p:transition spd="med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9392316-09AF-E342-AFED-A336AFF471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54AC48A-62D6-4B4A-BAA2-256A4D8782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D01E447-5854-DF4B-A562-D74FF63C22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1AC9C-D17D-1A49-A856-C14B27EDA8E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70031273"/>
      </p:ext>
    </p:extLst>
  </p:cSld>
  <p:clrMapOvr>
    <a:masterClrMapping/>
  </p:clrMapOvr>
  <p:transition spd="med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F7F1E267-68F3-9D48-B16A-AC0C2A1DF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2362083-E878-1B46-B378-F1C31EC9E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D3660152-EC55-6D42-83EF-8CC5BFA93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5DE565D-8CB9-E846-B48E-DF7FCBFA139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06830954"/>
      </p:ext>
    </p:extLst>
  </p:cSld>
  <p:clrMapOvr>
    <a:masterClrMapping/>
  </p:clrMapOvr>
  <p:transition spd="med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3BDBAF0-65CF-694D-8396-12F6A685F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FE4522E-20A0-8541-A974-7FF8B7239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5CEFCBE-3D9F-B948-9970-9F245410D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5314729-BA5E-FA47-879C-6840572CEEC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05147730"/>
      </p:ext>
    </p:extLst>
  </p:cSld>
  <p:clrMapOvr>
    <a:masterClrMapping/>
  </p:clrMapOvr>
  <p:transition spd="med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5E7B53C6-2425-024E-9596-A20AC095D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A8A34EEC-A2A9-7F4E-AE95-5D2BF8C82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4E7C9D56-A28C-9148-8503-753592087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7C6F2AD-B818-1D44-BCC8-B58640F5BAE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50454337"/>
      </p:ext>
    </p:extLst>
  </p:cSld>
  <p:clrMapOvr>
    <a:masterClrMapping/>
  </p:clrMapOvr>
  <p:transition spd="med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F10B4864-DD35-B94D-8A9D-55815E60D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CFC8FC26-03CF-C243-9684-90053BC47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D0FF39A1-7035-904D-BC27-3E258B783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BC15BCC-EF10-DA44-8E1C-8091470CA8F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94705943"/>
      </p:ext>
    </p:extLst>
  </p:cSld>
  <p:clrMapOvr>
    <a:masterClrMapping/>
  </p:clrMapOvr>
  <p:transition spd="med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5270C269-E612-F444-8876-4E2285F62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B682F349-203F-624D-9D01-F81A49DB2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68EB25ED-8684-3D41-9C01-4F39A0BDB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A83E8C7-4B6E-DB43-9F90-EE9606139F5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85644093"/>
      </p:ext>
    </p:extLst>
  </p:cSld>
  <p:clrMapOvr>
    <a:masterClrMapping/>
  </p:clrMapOvr>
  <p:transition spd="med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9201AD3D-DCB2-AE45-830E-A40D881DA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00148C3C-5BF7-2144-B1BC-7AC501C5F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4785B182-A491-064C-B71E-23093A702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9C51CDC-9F67-D146-808B-9AB5FAD58CB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10385827"/>
      </p:ext>
    </p:extLst>
  </p:cSld>
  <p:clrMapOvr>
    <a:masterClrMapping/>
  </p:clrMapOvr>
  <p:transition spd="med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80CEBBEB-2429-8040-95DB-F66DFAC27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619B5B67-ED4A-EB40-B046-947C2EE3A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3A3BB5F0-D2EF-2549-833F-159197D97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A98591C-8B5E-B744-AC3D-1382E692E4A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45265428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FF2D53C5-1F82-E348-B06B-73F8424D7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81028C16-FAF4-BF40-86AF-D1420FDA7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C765EA05-FAF6-3B4A-9483-EC027E0E2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AA120-2925-2947-81F7-5192B8E2E7C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2609479"/>
      </p:ext>
    </p:extLst>
  </p:cSld>
  <p:clrMapOvr>
    <a:masterClrMapping/>
  </p:clrMapOvr>
  <p:transition spd="med"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6ACA4F04-A923-AF4A-9841-FA0CB3183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ECC25154-9F10-C24F-8610-6BB5F6C57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958A7E03-72E0-9F45-A785-E7952B416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80ACF20-EFB7-2944-A0EA-8706E365E13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68937621"/>
      </p:ext>
    </p:extLst>
  </p:cSld>
  <p:clrMapOvr>
    <a:masterClrMapping/>
  </p:clrMapOvr>
  <p:transition spd="med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D618D4C2-9D18-0B47-96D6-3B8DBBC54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BC52D4C8-D4E2-1B45-A1F5-902E61507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83F73440-62C1-734D-AD64-BCA3F94F9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C6AD011-9A61-3E40-9025-ACF930E0B27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41101659"/>
      </p:ext>
    </p:extLst>
  </p:cSld>
  <p:clrMapOvr>
    <a:masterClrMapping/>
  </p:clrMapOvr>
  <p:transition spd="med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757AD404-6118-8B4A-A92A-7BDBD3009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F49A1AC9-FE62-314A-80DF-C265E96EF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E164393-6FD5-3040-A7FE-AC590927E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8357E57-AC34-BC4A-BB0D-DED2A6DB373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48273171"/>
      </p:ext>
    </p:extLst>
  </p:cSld>
  <p:clrMapOvr>
    <a:masterClrMapping/>
  </p:clrMapOvr>
  <p:transition spd="med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7132BA04-AD37-3C43-8739-32DABE177ECB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531436DB-77C4-DC40-BBD0-84A79EAAF61E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3" cy="648"/>
              <a:chOff x="-3" y="1562"/>
              <a:chExt cx="5763" cy="648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59566993-00FA-404D-B041-698A0AC0274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5672D07B-2C25-6044-8D84-2CF33BBB340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61D567DD-DACD-A34C-B9FA-0FCE617FD3C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1DDDB076-64F2-1B4E-B5C2-38413F492F8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58" y="1776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73E5298-FB64-2148-9F95-93E7F7548A6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D044BA8B-792E-2846-AD19-733AC62F5AE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DAFBDC0C-463B-984F-AEDF-C4AD98E8741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4" y="1750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CC9CC6C3-A87A-1D42-908B-9E35EF15375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88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C719DD3C-75C4-8744-9D6D-5CEF1256E6D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F13665A6-4C8A-BC42-ADA6-E6023F899E8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8" y="1771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29894374-EE30-104D-A17B-AFAA20E22D5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B5A013ED-8969-2C44-81BB-79EAE547E9D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135FE569-3204-114F-81B0-9C3FD9F4915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0542F77D-91D1-4A4E-8910-E102B7A9DE7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54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FDDC35DC-8D92-2240-B3CB-9EE6060102C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27DC93E2-D365-AC40-B71D-AD1DD90E795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60" y="176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4555BF06-3EA4-9A43-80BF-0A722D45266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E021316A-337B-F44A-B6A9-7CDAF0AFAFC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60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134749BA-D48F-B242-9CEC-D42DEB4C2EC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CFF07A80-23E5-A546-A908-771A04A800FB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3142 h 385"/>
                <a:gd name="T2" fmla="*/ 5762 w 5762"/>
                <a:gd name="T3" fmla="*/ 12562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D845DA11-0212-4C46-95F7-7DB637DED7CC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672217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672218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10D80241-5E40-C64E-947C-F68F42916F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F0A98612-72A1-4340-91ED-99DA0EC7C8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5B8C394E-7A96-B44E-AB5E-D31B362E17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C4B7EAF-4666-C847-96FD-698F1B13967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02680396"/>
      </p:ext>
    </p:extLst>
  </p:cSld>
  <p:clrMapOvr>
    <a:masterClrMapping/>
  </p:clrMapOvr>
  <p:transition spd="med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A62EDE60-F3B9-D149-885A-D6D5191C2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C3AFF9B2-BED5-434D-BF99-A93E88BF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A0BDEC8C-558D-484D-9C25-B476A4444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1C2DF56-E555-5544-BAEA-BE7EC03419D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97577013"/>
      </p:ext>
    </p:extLst>
  </p:cSld>
  <p:clrMapOvr>
    <a:masterClrMapping/>
  </p:clrMapOvr>
  <p:transition spd="med"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72A482D8-48A2-0C42-B383-B462B2FC6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DB294D44-6919-A24A-9E5D-211F74048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3D7FD4F3-D551-9E47-83D5-E2FEC57ED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E242584-3F6D-6B4E-A195-AADA5B53B2C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00123686"/>
      </p:ext>
    </p:extLst>
  </p:cSld>
  <p:clrMapOvr>
    <a:masterClrMapping/>
  </p:clrMapOvr>
  <p:transition spd="med"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45EB74AF-620D-2841-8918-7F00D245B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838F42ED-4338-CA4D-B07F-56F29A53E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B35DD82A-EE3E-B04E-AF55-FE5439B36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4A273B7-CA76-7543-B3DB-5D52CFBAD47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308410941"/>
      </p:ext>
    </p:extLst>
  </p:cSld>
  <p:clrMapOvr>
    <a:masterClrMapping/>
  </p:clrMapOvr>
  <p:transition spd="med"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0E91215E-179E-8E4E-ADEB-66CAEB270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EEC80605-B152-1643-8FEE-55E091C2F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9AE43064-E16A-E544-8C0E-231DE3E8D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B645641-41F5-DC4C-B678-E733A8776C2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59187823"/>
      </p:ext>
    </p:extLst>
  </p:cSld>
  <p:clrMapOvr>
    <a:masterClrMapping/>
  </p:clrMapOvr>
  <p:transition spd="med"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40C77E99-807B-BF42-BA78-F092925EB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B91C608A-1D2E-5F44-9BF2-7BC8AC177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5FCAEC98-0DA2-F243-B73E-4AED0B3BE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BFF559B-8ABE-2940-BAE1-043732AB541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92080804"/>
      </p:ext>
    </p:extLst>
  </p:cSld>
  <p:clrMapOvr>
    <a:masterClrMapping/>
  </p:clrMapOvr>
  <p:transition spd="med"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DF757659-6BE3-1E48-9CBB-010008B1D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7C7139F0-DC98-3A48-AAEC-EF77607B2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3DD8B202-771C-CB46-AE14-D873524F6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6D79476-3735-D74B-AFA8-EB37405BAC1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44403486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theme" Target="../theme/theme10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theme" Target="../theme/theme11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theme" Target="../theme/theme12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theme" Target="../theme/theme1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theme" Target="../theme/theme14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theme" Target="../theme/theme15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theme" Target="../theme/theme16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theme" Target="../theme/theme17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49.xml"/><Relationship Id="rId2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8.xml"/><Relationship Id="rId11" Type="http://schemas.openxmlformats.org/officeDocument/2006/relationships/theme" Target="../theme/theme18.xml"/><Relationship Id="rId5" Type="http://schemas.openxmlformats.org/officeDocument/2006/relationships/slideLayout" Target="../slideLayouts/slideLayout147.xml"/><Relationship Id="rId10" Type="http://schemas.openxmlformats.org/officeDocument/2006/relationships/slideLayout" Target="../slideLayouts/slideLayout152.xml"/><Relationship Id="rId4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51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0.xml"/><Relationship Id="rId3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159.xml"/><Relationship Id="rId2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8.xml"/><Relationship Id="rId11" Type="http://schemas.openxmlformats.org/officeDocument/2006/relationships/theme" Target="../theme/theme19.xml"/><Relationship Id="rId5" Type="http://schemas.openxmlformats.org/officeDocument/2006/relationships/slideLayout" Target="../slideLayouts/slideLayout157.xml"/><Relationship Id="rId10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156.xml"/><Relationship Id="rId9" Type="http://schemas.openxmlformats.org/officeDocument/2006/relationships/slideLayout" Target="../slideLayouts/slideLayout16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0.xml"/><Relationship Id="rId3" Type="http://schemas.openxmlformats.org/officeDocument/2006/relationships/slideLayout" Target="../slideLayouts/slideLayout165.xml"/><Relationship Id="rId7" Type="http://schemas.openxmlformats.org/officeDocument/2006/relationships/slideLayout" Target="../slideLayouts/slideLayout169.xml"/><Relationship Id="rId2" Type="http://schemas.openxmlformats.org/officeDocument/2006/relationships/slideLayout" Target="../slideLayouts/slideLayout164.xml"/><Relationship Id="rId1" Type="http://schemas.openxmlformats.org/officeDocument/2006/relationships/slideLayout" Target="../slideLayouts/slideLayout163.xml"/><Relationship Id="rId6" Type="http://schemas.openxmlformats.org/officeDocument/2006/relationships/slideLayout" Target="../slideLayouts/slideLayout168.xml"/><Relationship Id="rId11" Type="http://schemas.openxmlformats.org/officeDocument/2006/relationships/theme" Target="../theme/theme20.xml"/><Relationship Id="rId5" Type="http://schemas.openxmlformats.org/officeDocument/2006/relationships/slideLayout" Target="../slideLayouts/slideLayout167.xml"/><Relationship Id="rId10" Type="http://schemas.openxmlformats.org/officeDocument/2006/relationships/slideLayout" Target="../slideLayouts/slideLayout172.xml"/><Relationship Id="rId4" Type="http://schemas.openxmlformats.org/officeDocument/2006/relationships/slideLayout" Target="../slideLayouts/slideLayout166.xml"/><Relationship Id="rId9" Type="http://schemas.openxmlformats.org/officeDocument/2006/relationships/slideLayout" Target="../slideLayouts/slideLayout171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0.xml"/><Relationship Id="rId3" Type="http://schemas.openxmlformats.org/officeDocument/2006/relationships/slideLayout" Target="../slideLayouts/slideLayout175.xml"/><Relationship Id="rId7" Type="http://schemas.openxmlformats.org/officeDocument/2006/relationships/slideLayout" Target="../slideLayouts/slideLayout179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73.xml"/><Relationship Id="rId6" Type="http://schemas.openxmlformats.org/officeDocument/2006/relationships/slideLayout" Target="../slideLayouts/slideLayout178.xml"/><Relationship Id="rId11" Type="http://schemas.openxmlformats.org/officeDocument/2006/relationships/theme" Target="../theme/theme21.xml"/><Relationship Id="rId5" Type="http://schemas.openxmlformats.org/officeDocument/2006/relationships/slideLayout" Target="../slideLayouts/slideLayout177.xml"/><Relationship Id="rId10" Type="http://schemas.openxmlformats.org/officeDocument/2006/relationships/slideLayout" Target="../slideLayouts/slideLayout182.xml"/><Relationship Id="rId4" Type="http://schemas.openxmlformats.org/officeDocument/2006/relationships/slideLayout" Target="../slideLayouts/slideLayout176.xml"/><Relationship Id="rId9" Type="http://schemas.openxmlformats.org/officeDocument/2006/relationships/slideLayout" Target="../slideLayouts/slideLayout181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0.xml"/><Relationship Id="rId3" Type="http://schemas.openxmlformats.org/officeDocument/2006/relationships/slideLayout" Target="../slideLayouts/slideLayout185.xml"/><Relationship Id="rId7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84.xm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theme" Target="../theme/theme22.xml"/><Relationship Id="rId5" Type="http://schemas.openxmlformats.org/officeDocument/2006/relationships/slideLayout" Target="../slideLayouts/slideLayout187.xml"/><Relationship Id="rId10" Type="http://schemas.openxmlformats.org/officeDocument/2006/relationships/slideLayout" Target="../slideLayouts/slideLayout192.xm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0.xml"/><Relationship Id="rId3" Type="http://schemas.openxmlformats.org/officeDocument/2006/relationships/slideLayout" Target="../slideLayouts/slideLayout195.xml"/><Relationship Id="rId7" Type="http://schemas.openxmlformats.org/officeDocument/2006/relationships/slideLayout" Target="../slideLayouts/slideLayout199.xml"/><Relationship Id="rId2" Type="http://schemas.openxmlformats.org/officeDocument/2006/relationships/slideLayout" Target="../slideLayouts/slideLayout194.xml"/><Relationship Id="rId1" Type="http://schemas.openxmlformats.org/officeDocument/2006/relationships/slideLayout" Target="../slideLayouts/slideLayout193.xml"/><Relationship Id="rId6" Type="http://schemas.openxmlformats.org/officeDocument/2006/relationships/slideLayout" Target="../slideLayouts/slideLayout198.xml"/><Relationship Id="rId11" Type="http://schemas.openxmlformats.org/officeDocument/2006/relationships/theme" Target="../theme/theme23.xml"/><Relationship Id="rId5" Type="http://schemas.openxmlformats.org/officeDocument/2006/relationships/slideLayout" Target="../slideLayouts/slideLayout197.xml"/><Relationship Id="rId10" Type="http://schemas.openxmlformats.org/officeDocument/2006/relationships/slideLayout" Target="../slideLayouts/slideLayout202.xml"/><Relationship Id="rId4" Type="http://schemas.openxmlformats.org/officeDocument/2006/relationships/slideLayout" Target="../slideLayouts/slideLayout196.xml"/><Relationship Id="rId9" Type="http://schemas.openxmlformats.org/officeDocument/2006/relationships/slideLayout" Target="../slideLayouts/slideLayout20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0.xml"/><Relationship Id="rId3" Type="http://schemas.openxmlformats.org/officeDocument/2006/relationships/slideLayout" Target="../slideLayouts/slideLayout205.xml"/><Relationship Id="rId7" Type="http://schemas.openxmlformats.org/officeDocument/2006/relationships/slideLayout" Target="../slideLayouts/slideLayout209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04.xml"/><Relationship Id="rId1" Type="http://schemas.openxmlformats.org/officeDocument/2006/relationships/slideLayout" Target="../slideLayouts/slideLayout203.xml"/><Relationship Id="rId6" Type="http://schemas.openxmlformats.org/officeDocument/2006/relationships/slideLayout" Target="../slideLayouts/slideLayout208.xml"/><Relationship Id="rId11" Type="http://schemas.openxmlformats.org/officeDocument/2006/relationships/theme" Target="../theme/theme24.xml"/><Relationship Id="rId5" Type="http://schemas.openxmlformats.org/officeDocument/2006/relationships/slideLayout" Target="../slideLayouts/slideLayout207.xml"/><Relationship Id="rId10" Type="http://schemas.openxmlformats.org/officeDocument/2006/relationships/slideLayout" Target="../slideLayouts/slideLayout212.xml"/><Relationship Id="rId4" Type="http://schemas.openxmlformats.org/officeDocument/2006/relationships/slideLayout" Target="../slideLayouts/slideLayout206.xml"/><Relationship Id="rId9" Type="http://schemas.openxmlformats.org/officeDocument/2006/relationships/slideLayout" Target="../slideLayouts/slideLayout211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0.xml"/><Relationship Id="rId3" Type="http://schemas.openxmlformats.org/officeDocument/2006/relationships/slideLayout" Target="../slideLayouts/slideLayout215.xml"/><Relationship Id="rId7" Type="http://schemas.openxmlformats.org/officeDocument/2006/relationships/slideLayout" Target="../slideLayouts/slideLayout219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14.xml"/><Relationship Id="rId1" Type="http://schemas.openxmlformats.org/officeDocument/2006/relationships/slideLayout" Target="../slideLayouts/slideLayout213.xml"/><Relationship Id="rId6" Type="http://schemas.openxmlformats.org/officeDocument/2006/relationships/slideLayout" Target="../slideLayouts/slideLayout218.xml"/><Relationship Id="rId11" Type="http://schemas.openxmlformats.org/officeDocument/2006/relationships/theme" Target="../theme/theme25.xml"/><Relationship Id="rId5" Type="http://schemas.openxmlformats.org/officeDocument/2006/relationships/slideLayout" Target="../slideLayouts/slideLayout217.xml"/><Relationship Id="rId10" Type="http://schemas.openxmlformats.org/officeDocument/2006/relationships/slideLayout" Target="../slideLayouts/slideLayout222.xml"/><Relationship Id="rId4" Type="http://schemas.openxmlformats.org/officeDocument/2006/relationships/slideLayout" Target="../slideLayouts/slideLayout216.xml"/><Relationship Id="rId9" Type="http://schemas.openxmlformats.org/officeDocument/2006/relationships/slideLayout" Target="../slideLayouts/slideLayout221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0.xml"/><Relationship Id="rId3" Type="http://schemas.openxmlformats.org/officeDocument/2006/relationships/slideLayout" Target="../slideLayouts/slideLayout225.xml"/><Relationship Id="rId7" Type="http://schemas.openxmlformats.org/officeDocument/2006/relationships/slideLayout" Target="../slideLayouts/slideLayout229.xml"/><Relationship Id="rId2" Type="http://schemas.openxmlformats.org/officeDocument/2006/relationships/slideLayout" Target="../slideLayouts/slideLayout224.xml"/><Relationship Id="rId1" Type="http://schemas.openxmlformats.org/officeDocument/2006/relationships/slideLayout" Target="../slideLayouts/slideLayout223.xml"/><Relationship Id="rId6" Type="http://schemas.openxmlformats.org/officeDocument/2006/relationships/slideLayout" Target="../slideLayouts/slideLayout228.xml"/><Relationship Id="rId11" Type="http://schemas.openxmlformats.org/officeDocument/2006/relationships/theme" Target="../theme/theme26.xml"/><Relationship Id="rId5" Type="http://schemas.openxmlformats.org/officeDocument/2006/relationships/slideLayout" Target="../slideLayouts/slideLayout227.xml"/><Relationship Id="rId10" Type="http://schemas.openxmlformats.org/officeDocument/2006/relationships/slideLayout" Target="../slideLayouts/slideLayout232.xml"/><Relationship Id="rId4" Type="http://schemas.openxmlformats.org/officeDocument/2006/relationships/slideLayout" Target="../slideLayouts/slideLayout226.xml"/><Relationship Id="rId9" Type="http://schemas.openxmlformats.org/officeDocument/2006/relationships/slideLayout" Target="../slideLayouts/slideLayout231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0.xml"/><Relationship Id="rId3" Type="http://schemas.openxmlformats.org/officeDocument/2006/relationships/slideLayout" Target="../slideLayouts/slideLayout235.xml"/><Relationship Id="rId7" Type="http://schemas.openxmlformats.org/officeDocument/2006/relationships/slideLayout" Target="../slideLayouts/slideLayout239.xml"/><Relationship Id="rId2" Type="http://schemas.openxmlformats.org/officeDocument/2006/relationships/slideLayout" Target="../slideLayouts/slideLayout234.xml"/><Relationship Id="rId1" Type="http://schemas.openxmlformats.org/officeDocument/2006/relationships/slideLayout" Target="../slideLayouts/slideLayout233.xml"/><Relationship Id="rId6" Type="http://schemas.openxmlformats.org/officeDocument/2006/relationships/slideLayout" Target="../slideLayouts/slideLayout238.xml"/><Relationship Id="rId11" Type="http://schemas.openxmlformats.org/officeDocument/2006/relationships/theme" Target="../theme/theme27.xml"/><Relationship Id="rId5" Type="http://schemas.openxmlformats.org/officeDocument/2006/relationships/slideLayout" Target="../slideLayouts/slideLayout237.xml"/><Relationship Id="rId10" Type="http://schemas.openxmlformats.org/officeDocument/2006/relationships/slideLayout" Target="../slideLayouts/slideLayout242.xml"/><Relationship Id="rId4" Type="http://schemas.openxmlformats.org/officeDocument/2006/relationships/slideLayout" Target="../slideLayouts/slideLayout236.xml"/><Relationship Id="rId9" Type="http://schemas.openxmlformats.org/officeDocument/2006/relationships/slideLayout" Target="../slideLayouts/slideLayout241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theme" Target="../theme/theme28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0.xml"/><Relationship Id="rId3" Type="http://schemas.openxmlformats.org/officeDocument/2006/relationships/slideLayout" Target="../slideLayouts/slideLayout255.xml"/><Relationship Id="rId7" Type="http://schemas.openxmlformats.org/officeDocument/2006/relationships/slideLayout" Target="../slideLayouts/slideLayout259.xml"/><Relationship Id="rId2" Type="http://schemas.openxmlformats.org/officeDocument/2006/relationships/slideLayout" Target="../slideLayouts/slideLayout254.xml"/><Relationship Id="rId1" Type="http://schemas.openxmlformats.org/officeDocument/2006/relationships/slideLayout" Target="../slideLayouts/slideLayout253.xml"/><Relationship Id="rId6" Type="http://schemas.openxmlformats.org/officeDocument/2006/relationships/slideLayout" Target="../slideLayouts/slideLayout258.xml"/><Relationship Id="rId11" Type="http://schemas.openxmlformats.org/officeDocument/2006/relationships/theme" Target="../theme/theme29.xml"/><Relationship Id="rId5" Type="http://schemas.openxmlformats.org/officeDocument/2006/relationships/slideLayout" Target="../slideLayouts/slideLayout257.xml"/><Relationship Id="rId10" Type="http://schemas.openxmlformats.org/officeDocument/2006/relationships/slideLayout" Target="../slideLayouts/slideLayout262.xml"/><Relationship Id="rId4" Type="http://schemas.openxmlformats.org/officeDocument/2006/relationships/slideLayout" Target="../slideLayouts/slideLayout256.xml"/><Relationship Id="rId9" Type="http://schemas.openxmlformats.org/officeDocument/2006/relationships/slideLayout" Target="../slideLayouts/slideLayout26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0.xml"/><Relationship Id="rId3" Type="http://schemas.openxmlformats.org/officeDocument/2006/relationships/slideLayout" Target="../slideLayouts/slideLayout265.xml"/><Relationship Id="rId7" Type="http://schemas.openxmlformats.org/officeDocument/2006/relationships/slideLayout" Target="../slideLayouts/slideLayout269.xml"/><Relationship Id="rId2" Type="http://schemas.openxmlformats.org/officeDocument/2006/relationships/slideLayout" Target="../slideLayouts/slideLayout264.xml"/><Relationship Id="rId1" Type="http://schemas.openxmlformats.org/officeDocument/2006/relationships/slideLayout" Target="../slideLayouts/slideLayout263.xml"/><Relationship Id="rId6" Type="http://schemas.openxmlformats.org/officeDocument/2006/relationships/slideLayout" Target="../slideLayouts/slideLayout268.xml"/><Relationship Id="rId5" Type="http://schemas.openxmlformats.org/officeDocument/2006/relationships/slideLayout" Target="../slideLayouts/slideLayout267.xml"/><Relationship Id="rId10" Type="http://schemas.openxmlformats.org/officeDocument/2006/relationships/theme" Target="../theme/theme30.xml"/><Relationship Id="rId4" Type="http://schemas.openxmlformats.org/officeDocument/2006/relationships/slideLayout" Target="../slideLayouts/slideLayout266.xml"/><Relationship Id="rId9" Type="http://schemas.openxmlformats.org/officeDocument/2006/relationships/slideLayout" Target="../slideLayouts/slideLayout271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9.xml"/><Relationship Id="rId3" Type="http://schemas.openxmlformats.org/officeDocument/2006/relationships/slideLayout" Target="../slideLayouts/slideLayout274.xml"/><Relationship Id="rId7" Type="http://schemas.openxmlformats.org/officeDocument/2006/relationships/slideLayout" Target="../slideLayouts/slideLayout278.xml"/><Relationship Id="rId2" Type="http://schemas.openxmlformats.org/officeDocument/2006/relationships/slideLayout" Target="../slideLayouts/slideLayout273.xml"/><Relationship Id="rId1" Type="http://schemas.openxmlformats.org/officeDocument/2006/relationships/slideLayout" Target="../slideLayouts/slideLayout272.xml"/><Relationship Id="rId6" Type="http://schemas.openxmlformats.org/officeDocument/2006/relationships/slideLayout" Target="../slideLayouts/slideLayout277.xml"/><Relationship Id="rId11" Type="http://schemas.openxmlformats.org/officeDocument/2006/relationships/theme" Target="../theme/theme31.xml"/><Relationship Id="rId5" Type="http://schemas.openxmlformats.org/officeDocument/2006/relationships/slideLayout" Target="../slideLayouts/slideLayout276.xml"/><Relationship Id="rId10" Type="http://schemas.openxmlformats.org/officeDocument/2006/relationships/slideLayout" Target="../slideLayouts/slideLayout281.xml"/><Relationship Id="rId4" Type="http://schemas.openxmlformats.org/officeDocument/2006/relationships/slideLayout" Target="../slideLayouts/slideLayout275.xml"/><Relationship Id="rId9" Type="http://schemas.openxmlformats.org/officeDocument/2006/relationships/slideLayout" Target="../slideLayouts/slideLayout280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9.xml"/><Relationship Id="rId3" Type="http://schemas.openxmlformats.org/officeDocument/2006/relationships/slideLayout" Target="../slideLayouts/slideLayout284.xml"/><Relationship Id="rId7" Type="http://schemas.openxmlformats.org/officeDocument/2006/relationships/slideLayout" Target="../slideLayouts/slideLayout288.xml"/><Relationship Id="rId2" Type="http://schemas.openxmlformats.org/officeDocument/2006/relationships/slideLayout" Target="../slideLayouts/slideLayout283.xml"/><Relationship Id="rId1" Type="http://schemas.openxmlformats.org/officeDocument/2006/relationships/slideLayout" Target="../slideLayouts/slideLayout282.xml"/><Relationship Id="rId6" Type="http://schemas.openxmlformats.org/officeDocument/2006/relationships/slideLayout" Target="../slideLayouts/slideLayout287.xml"/><Relationship Id="rId11" Type="http://schemas.openxmlformats.org/officeDocument/2006/relationships/theme" Target="../theme/theme32.xml"/><Relationship Id="rId5" Type="http://schemas.openxmlformats.org/officeDocument/2006/relationships/slideLayout" Target="../slideLayouts/slideLayout286.xml"/><Relationship Id="rId10" Type="http://schemas.openxmlformats.org/officeDocument/2006/relationships/slideLayout" Target="../slideLayouts/slideLayout291.xml"/><Relationship Id="rId4" Type="http://schemas.openxmlformats.org/officeDocument/2006/relationships/slideLayout" Target="../slideLayouts/slideLayout285.xml"/><Relationship Id="rId9" Type="http://schemas.openxmlformats.org/officeDocument/2006/relationships/slideLayout" Target="../slideLayouts/slideLayout290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9.xml"/><Relationship Id="rId3" Type="http://schemas.openxmlformats.org/officeDocument/2006/relationships/slideLayout" Target="../slideLayouts/slideLayout294.xml"/><Relationship Id="rId7" Type="http://schemas.openxmlformats.org/officeDocument/2006/relationships/slideLayout" Target="../slideLayouts/slideLayout298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93.xml"/><Relationship Id="rId1" Type="http://schemas.openxmlformats.org/officeDocument/2006/relationships/slideLayout" Target="../slideLayouts/slideLayout292.xml"/><Relationship Id="rId6" Type="http://schemas.openxmlformats.org/officeDocument/2006/relationships/slideLayout" Target="../slideLayouts/slideLayout297.xml"/><Relationship Id="rId11" Type="http://schemas.openxmlformats.org/officeDocument/2006/relationships/theme" Target="../theme/theme33.xml"/><Relationship Id="rId5" Type="http://schemas.openxmlformats.org/officeDocument/2006/relationships/slideLayout" Target="../slideLayouts/slideLayout296.xml"/><Relationship Id="rId10" Type="http://schemas.openxmlformats.org/officeDocument/2006/relationships/slideLayout" Target="../slideLayouts/slideLayout301.xml"/><Relationship Id="rId4" Type="http://schemas.openxmlformats.org/officeDocument/2006/relationships/slideLayout" Target="../slideLayouts/slideLayout295.xml"/><Relationship Id="rId9" Type="http://schemas.openxmlformats.org/officeDocument/2006/relationships/slideLayout" Target="../slideLayouts/slideLayout300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9.xml"/><Relationship Id="rId3" Type="http://schemas.openxmlformats.org/officeDocument/2006/relationships/slideLayout" Target="../slideLayouts/slideLayout304.xml"/><Relationship Id="rId7" Type="http://schemas.openxmlformats.org/officeDocument/2006/relationships/slideLayout" Target="../slideLayouts/slideLayout308.xml"/><Relationship Id="rId2" Type="http://schemas.openxmlformats.org/officeDocument/2006/relationships/slideLayout" Target="../slideLayouts/slideLayout303.xml"/><Relationship Id="rId1" Type="http://schemas.openxmlformats.org/officeDocument/2006/relationships/slideLayout" Target="../slideLayouts/slideLayout302.xml"/><Relationship Id="rId6" Type="http://schemas.openxmlformats.org/officeDocument/2006/relationships/slideLayout" Target="../slideLayouts/slideLayout307.xml"/><Relationship Id="rId11" Type="http://schemas.openxmlformats.org/officeDocument/2006/relationships/theme" Target="../theme/theme34.xml"/><Relationship Id="rId5" Type="http://schemas.openxmlformats.org/officeDocument/2006/relationships/slideLayout" Target="../slideLayouts/slideLayout306.xml"/><Relationship Id="rId10" Type="http://schemas.openxmlformats.org/officeDocument/2006/relationships/slideLayout" Target="../slideLayouts/slideLayout311.xml"/><Relationship Id="rId4" Type="http://schemas.openxmlformats.org/officeDocument/2006/relationships/slideLayout" Target="../slideLayouts/slideLayout305.xml"/><Relationship Id="rId9" Type="http://schemas.openxmlformats.org/officeDocument/2006/relationships/slideLayout" Target="../slideLayouts/slideLayout310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9.xml"/><Relationship Id="rId3" Type="http://schemas.openxmlformats.org/officeDocument/2006/relationships/slideLayout" Target="../slideLayouts/slideLayout314.xml"/><Relationship Id="rId7" Type="http://schemas.openxmlformats.org/officeDocument/2006/relationships/slideLayout" Target="../slideLayouts/slideLayout318.xml"/><Relationship Id="rId2" Type="http://schemas.openxmlformats.org/officeDocument/2006/relationships/slideLayout" Target="../slideLayouts/slideLayout313.xml"/><Relationship Id="rId1" Type="http://schemas.openxmlformats.org/officeDocument/2006/relationships/slideLayout" Target="../slideLayouts/slideLayout312.xml"/><Relationship Id="rId6" Type="http://schemas.openxmlformats.org/officeDocument/2006/relationships/slideLayout" Target="../slideLayouts/slideLayout317.xml"/><Relationship Id="rId11" Type="http://schemas.openxmlformats.org/officeDocument/2006/relationships/theme" Target="../theme/theme35.xml"/><Relationship Id="rId5" Type="http://schemas.openxmlformats.org/officeDocument/2006/relationships/slideLayout" Target="../slideLayouts/slideLayout316.xml"/><Relationship Id="rId10" Type="http://schemas.openxmlformats.org/officeDocument/2006/relationships/slideLayout" Target="../slideLayouts/slideLayout321.xml"/><Relationship Id="rId4" Type="http://schemas.openxmlformats.org/officeDocument/2006/relationships/slideLayout" Target="../slideLayouts/slideLayout315.xml"/><Relationship Id="rId9" Type="http://schemas.openxmlformats.org/officeDocument/2006/relationships/slideLayout" Target="../slideLayouts/slideLayout320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9.xml"/><Relationship Id="rId3" Type="http://schemas.openxmlformats.org/officeDocument/2006/relationships/slideLayout" Target="../slideLayouts/slideLayout324.xml"/><Relationship Id="rId7" Type="http://schemas.openxmlformats.org/officeDocument/2006/relationships/slideLayout" Target="../slideLayouts/slideLayout328.xml"/><Relationship Id="rId2" Type="http://schemas.openxmlformats.org/officeDocument/2006/relationships/slideLayout" Target="../slideLayouts/slideLayout323.xml"/><Relationship Id="rId1" Type="http://schemas.openxmlformats.org/officeDocument/2006/relationships/slideLayout" Target="../slideLayouts/slideLayout322.xml"/><Relationship Id="rId6" Type="http://schemas.openxmlformats.org/officeDocument/2006/relationships/slideLayout" Target="../slideLayouts/slideLayout327.xml"/><Relationship Id="rId11" Type="http://schemas.openxmlformats.org/officeDocument/2006/relationships/theme" Target="../theme/theme36.xml"/><Relationship Id="rId5" Type="http://schemas.openxmlformats.org/officeDocument/2006/relationships/slideLayout" Target="../slideLayouts/slideLayout326.xml"/><Relationship Id="rId10" Type="http://schemas.openxmlformats.org/officeDocument/2006/relationships/slideLayout" Target="../slideLayouts/slideLayout331.xml"/><Relationship Id="rId4" Type="http://schemas.openxmlformats.org/officeDocument/2006/relationships/slideLayout" Target="../slideLayouts/slideLayout325.xml"/><Relationship Id="rId9" Type="http://schemas.openxmlformats.org/officeDocument/2006/relationships/slideLayout" Target="../slideLayouts/slideLayout330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9.xml"/><Relationship Id="rId3" Type="http://schemas.openxmlformats.org/officeDocument/2006/relationships/slideLayout" Target="../slideLayouts/slideLayout334.xml"/><Relationship Id="rId7" Type="http://schemas.openxmlformats.org/officeDocument/2006/relationships/slideLayout" Target="../slideLayouts/slideLayout338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333.xml"/><Relationship Id="rId1" Type="http://schemas.openxmlformats.org/officeDocument/2006/relationships/slideLayout" Target="../slideLayouts/slideLayout332.xml"/><Relationship Id="rId6" Type="http://schemas.openxmlformats.org/officeDocument/2006/relationships/slideLayout" Target="../slideLayouts/slideLayout337.xml"/><Relationship Id="rId11" Type="http://schemas.openxmlformats.org/officeDocument/2006/relationships/theme" Target="../theme/theme37.xml"/><Relationship Id="rId5" Type="http://schemas.openxmlformats.org/officeDocument/2006/relationships/slideLayout" Target="../slideLayouts/slideLayout336.xml"/><Relationship Id="rId10" Type="http://schemas.openxmlformats.org/officeDocument/2006/relationships/slideLayout" Target="../slideLayouts/slideLayout341.xml"/><Relationship Id="rId4" Type="http://schemas.openxmlformats.org/officeDocument/2006/relationships/slideLayout" Target="../slideLayouts/slideLayout335.xml"/><Relationship Id="rId9" Type="http://schemas.openxmlformats.org/officeDocument/2006/relationships/slideLayout" Target="../slideLayouts/slideLayout340.xml"/></Relationships>
</file>

<file path=ppt/slideMasters/_rels/slideMaster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8.xml"/><Relationship Id="rId1" Type="http://schemas.openxmlformats.org/officeDocument/2006/relationships/slideLayout" Target="../slideLayouts/slideLayout342.xml"/></Relationships>
</file>

<file path=ppt/slideMasters/_rels/slideMaster39.xml.rels><?xml version="1.0" encoding="UTF-8" standalone="yes"?>
<Relationships xmlns="http://schemas.openxmlformats.org/package/2006/relationships"><Relationship Id="rId1" Type="http://schemas.openxmlformats.org/officeDocument/2006/relationships/theme" Target="../theme/theme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0.xml"/><Relationship Id="rId3" Type="http://schemas.openxmlformats.org/officeDocument/2006/relationships/slideLayout" Target="../slideLayouts/slideLayout345.xml"/><Relationship Id="rId7" Type="http://schemas.openxmlformats.org/officeDocument/2006/relationships/slideLayout" Target="../slideLayouts/slideLayout349.xml"/><Relationship Id="rId2" Type="http://schemas.openxmlformats.org/officeDocument/2006/relationships/slideLayout" Target="../slideLayouts/slideLayout344.xml"/><Relationship Id="rId1" Type="http://schemas.openxmlformats.org/officeDocument/2006/relationships/slideLayout" Target="../slideLayouts/slideLayout343.xml"/><Relationship Id="rId6" Type="http://schemas.openxmlformats.org/officeDocument/2006/relationships/slideLayout" Target="../slideLayouts/slideLayout348.xml"/><Relationship Id="rId11" Type="http://schemas.openxmlformats.org/officeDocument/2006/relationships/theme" Target="../theme/theme40.xml"/><Relationship Id="rId5" Type="http://schemas.openxmlformats.org/officeDocument/2006/relationships/slideLayout" Target="../slideLayouts/slideLayout347.xml"/><Relationship Id="rId10" Type="http://schemas.openxmlformats.org/officeDocument/2006/relationships/slideLayout" Target="../slideLayouts/slideLayout352.xml"/><Relationship Id="rId4" Type="http://schemas.openxmlformats.org/officeDocument/2006/relationships/slideLayout" Target="../slideLayouts/slideLayout346.xml"/><Relationship Id="rId9" Type="http://schemas.openxmlformats.org/officeDocument/2006/relationships/slideLayout" Target="../slideLayouts/slideLayout351.xml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0.xml"/><Relationship Id="rId3" Type="http://schemas.openxmlformats.org/officeDocument/2006/relationships/slideLayout" Target="../slideLayouts/slideLayout355.xml"/><Relationship Id="rId7" Type="http://schemas.openxmlformats.org/officeDocument/2006/relationships/slideLayout" Target="../slideLayouts/slideLayout359.xml"/><Relationship Id="rId2" Type="http://schemas.openxmlformats.org/officeDocument/2006/relationships/slideLayout" Target="../slideLayouts/slideLayout354.xml"/><Relationship Id="rId1" Type="http://schemas.openxmlformats.org/officeDocument/2006/relationships/slideLayout" Target="../slideLayouts/slideLayout353.xml"/><Relationship Id="rId6" Type="http://schemas.openxmlformats.org/officeDocument/2006/relationships/slideLayout" Target="../slideLayouts/slideLayout358.xml"/><Relationship Id="rId11" Type="http://schemas.openxmlformats.org/officeDocument/2006/relationships/theme" Target="../theme/theme41.xml"/><Relationship Id="rId5" Type="http://schemas.openxmlformats.org/officeDocument/2006/relationships/slideLayout" Target="../slideLayouts/slideLayout357.xml"/><Relationship Id="rId10" Type="http://schemas.openxmlformats.org/officeDocument/2006/relationships/slideLayout" Target="../slideLayouts/slideLayout362.xml"/><Relationship Id="rId4" Type="http://schemas.openxmlformats.org/officeDocument/2006/relationships/slideLayout" Target="../slideLayouts/slideLayout356.xml"/><Relationship Id="rId9" Type="http://schemas.openxmlformats.org/officeDocument/2006/relationships/slideLayout" Target="../slideLayouts/slideLayout361.xml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0.xml"/><Relationship Id="rId3" Type="http://schemas.openxmlformats.org/officeDocument/2006/relationships/slideLayout" Target="../slideLayouts/slideLayout365.xml"/><Relationship Id="rId7" Type="http://schemas.openxmlformats.org/officeDocument/2006/relationships/slideLayout" Target="../slideLayouts/slideLayout369.xml"/><Relationship Id="rId2" Type="http://schemas.openxmlformats.org/officeDocument/2006/relationships/slideLayout" Target="../slideLayouts/slideLayout364.xml"/><Relationship Id="rId1" Type="http://schemas.openxmlformats.org/officeDocument/2006/relationships/slideLayout" Target="../slideLayouts/slideLayout363.xml"/><Relationship Id="rId6" Type="http://schemas.openxmlformats.org/officeDocument/2006/relationships/slideLayout" Target="../slideLayouts/slideLayout368.xml"/><Relationship Id="rId5" Type="http://schemas.openxmlformats.org/officeDocument/2006/relationships/slideLayout" Target="../slideLayouts/slideLayout367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366.xml"/><Relationship Id="rId9" Type="http://schemas.openxmlformats.org/officeDocument/2006/relationships/theme" Target="../theme/theme42.xml"/></Relationships>
</file>

<file path=ppt/slideMasters/_rels/slideMaster43.xml.rels><?xml version="1.0" encoding="UTF-8" standalone="yes"?>
<Relationships xmlns="http://schemas.openxmlformats.org/package/2006/relationships"><Relationship Id="rId1" Type="http://schemas.openxmlformats.org/officeDocument/2006/relationships/theme" Target="../theme/theme43.xml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8.xml"/><Relationship Id="rId3" Type="http://schemas.openxmlformats.org/officeDocument/2006/relationships/slideLayout" Target="../slideLayouts/slideLayout373.xml"/><Relationship Id="rId7" Type="http://schemas.openxmlformats.org/officeDocument/2006/relationships/slideLayout" Target="../slideLayouts/slideLayout377.xml"/><Relationship Id="rId2" Type="http://schemas.openxmlformats.org/officeDocument/2006/relationships/slideLayout" Target="../slideLayouts/slideLayout372.xml"/><Relationship Id="rId1" Type="http://schemas.openxmlformats.org/officeDocument/2006/relationships/slideLayout" Target="../slideLayouts/slideLayout371.xml"/><Relationship Id="rId6" Type="http://schemas.openxmlformats.org/officeDocument/2006/relationships/slideLayout" Target="../slideLayouts/slideLayout376.xml"/><Relationship Id="rId5" Type="http://schemas.openxmlformats.org/officeDocument/2006/relationships/slideLayout" Target="../slideLayouts/slideLayout375.xml"/><Relationship Id="rId10" Type="http://schemas.openxmlformats.org/officeDocument/2006/relationships/theme" Target="../theme/theme44.xml"/><Relationship Id="rId4" Type="http://schemas.openxmlformats.org/officeDocument/2006/relationships/slideLayout" Target="../slideLayouts/slideLayout374.xml"/><Relationship Id="rId9" Type="http://schemas.openxmlformats.org/officeDocument/2006/relationships/slideLayout" Target="../slideLayouts/slideLayout379.xml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7.xml"/><Relationship Id="rId3" Type="http://schemas.openxmlformats.org/officeDocument/2006/relationships/slideLayout" Target="../slideLayouts/slideLayout382.xml"/><Relationship Id="rId7" Type="http://schemas.openxmlformats.org/officeDocument/2006/relationships/slideLayout" Target="../slideLayouts/slideLayout386.xml"/><Relationship Id="rId2" Type="http://schemas.openxmlformats.org/officeDocument/2006/relationships/slideLayout" Target="../slideLayouts/slideLayout381.xml"/><Relationship Id="rId1" Type="http://schemas.openxmlformats.org/officeDocument/2006/relationships/slideLayout" Target="../slideLayouts/slideLayout380.xml"/><Relationship Id="rId6" Type="http://schemas.openxmlformats.org/officeDocument/2006/relationships/slideLayout" Target="../slideLayouts/slideLayout385.xml"/><Relationship Id="rId5" Type="http://schemas.openxmlformats.org/officeDocument/2006/relationships/slideLayout" Target="../slideLayouts/slideLayout384.xml"/><Relationship Id="rId10" Type="http://schemas.openxmlformats.org/officeDocument/2006/relationships/theme" Target="../theme/theme45.xml"/><Relationship Id="rId4" Type="http://schemas.openxmlformats.org/officeDocument/2006/relationships/slideLayout" Target="../slideLayouts/slideLayout383.xml"/><Relationship Id="rId9" Type="http://schemas.openxmlformats.org/officeDocument/2006/relationships/slideLayout" Target="../slideLayouts/slideLayout388.xml"/></Relationships>
</file>

<file path=ppt/slideMasters/_rels/slideMaster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6.xml"/><Relationship Id="rId3" Type="http://schemas.openxmlformats.org/officeDocument/2006/relationships/slideLayout" Target="../slideLayouts/slideLayout391.xml"/><Relationship Id="rId7" Type="http://schemas.openxmlformats.org/officeDocument/2006/relationships/slideLayout" Target="../slideLayouts/slideLayout395.xml"/><Relationship Id="rId2" Type="http://schemas.openxmlformats.org/officeDocument/2006/relationships/slideLayout" Target="../slideLayouts/slideLayout390.xml"/><Relationship Id="rId1" Type="http://schemas.openxmlformats.org/officeDocument/2006/relationships/slideLayout" Target="../slideLayouts/slideLayout389.xml"/><Relationship Id="rId6" Type="http://schemas.openxmlformats.org/officeDocument/2006/relationships/slideLayout" Target="../slideLayouts/slideLayout394.xml"/><Relationship Id="rId11" Type="http://schemas.openxmlformats.org/officeDocument/2006/relationships/theme" Target="../theme/theme46.xml"/><Relationship Id="rId5" Type="http://schemas.openxmlformats.org/officeDocument/2006/relationships/slideLayout" Target="../slideLayouts/slideLayout393.xml"/><Relationship Id="rId10" Type="http://schemas.openxmlformats.org/officeDocument/2006/relationships/slideLayout" Target="../slideLayouts/slideLayout398.xml"/><Relationship Id="rId4" Type="http://schemas.openxmlformats.org/officeDocument/2006/relationships/slideLayout" Target="../slideLayouts/slideLayout392.xml"/><Relationship Id="rId9" Type="http://schemas.openxmlformats.org/officeDocument/2006/relationships/slideLayout" Target="../slideLayouts/slideLayout397.xml"/></Relationships>
</file>

<file path=ppt/slideMasters/_rels/slideMaster4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6.xml"/><Relationship Id="rId3" Type="http://schemas.openxmlformats.org/officeDocument/2006/relationships/slideLayout" Target="../slideLayouts/slideLayout401.xml"/><Relationship Id="rId7" Type="http://schemas.openxmlformats.org/officeDocument/2006/relationships/slideLayout" Target="../slideLayouts/slideLayout405.xml"/><Relationship Id="rId2" Type="http://schemas.openxmlformats.org/officeDocument/2006/relationships/slideLayout" Target="../slideLayouts/slideLayout400.xml"/><Relationship Id="rId1" Type="http://schemas.openxmlformats.org/officeDocument/2006/relationships/slideLayout" Target="../slideLayouts/slideLayout399.xml"/><Relationship Id="rId6" Type="http://schemas.openxmlformats.org/officeDocument/2006/relationships/slideLayout" Target="../slideLayouts/slideLayout404.xml"/><Relationship Id="rId11" Type="http://schemas.openxmlformats.org/officeDocument/2006/relationships/theme" Target="../theme/theme47.xml"/><Relationship Id="rId5" Type="http://schemas.openxmlformats.org/officeDocument/2006/relationships/slideLayout" Target="../slideLayouts/slideLayout403.xml"/><Relationship Id="rId10" Type="http://schemas.openxmlformats.org/officeDocument/2006/relationships/slideLayout" Target="../slideLayouts/slideLayout408.xml"/><Relationship Id="rId4" Type="http://schemas.openxmlformats.org/officeDocument/2006/relationships/slideLayout" Target="../slideLayouts/slideLayout402.xml"/><Relationship Id="rId9" Type="http://schemas.openxmlformats.org/officeDocument/2006/relationships/slideLayout" Target="../slideLayouts/slideLayout407.xml"/></Relationships>
</file>

<file path=ppt/slideMasters/_rels/slideMaster4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6.xml"/><Relationship Id="rId3" Type="http://schemas.openxmlformats.org/officeDocument/2006/relationships/slideLayout" Target="../slideLayouts/slideLayout411.xml"/><Relationship Id="rId7" Type="http://schemas.openxmlformats.org/officeDocument/2006/relationships/slideLayout" Target="../slideLayouts/slideLayout415.xml"/><Relationship Id="rId2" Type="http://schemas.openxmlformats.org/officeDocument/2006/relationships/slideLayout" Target="../slideLayouts/slideLayout410.xml"/><Relationship Id="rId1" Type="http://schemas.openxmlformats.org/officeDocument/2006/relationships/slideLayout" Target="../slideLayouts/slideLayout409.xml"/><Relationship Id="rId6" Type="http://schemas.openxmlformats.org/officeDocument/2006/relationships/slideLayout" Target="../slideLayouts/slideLayout414.xml"/><Relationship Id="rId11" Type="http://schemas.openxmlformats.org/officeDocument/2006/relationships/theme" Target="../theme/theme48.xml"/><Relationship Id="rId5" Type="http://schemas.openxmlformats.org/officeDocument/2006/relationships/slideLayout" Target="../slideLayouts/slideLayout413.xml"/><Relationship Id="rId10" Type="http://schemas.openxmlformats.org/officeDocument/2006/relationships/slideLayout" Target="../slideLayouts/slideLayout418.xml"/><Relationship Id="rId4" Type="http://schemas.openxmlformats.org/officeDocument/2006/relationships/slideLayout" Target="../slideLayouts/slideLayout412.xml"/><Relationship Id="rId9" Type="http://schemas.openxmlformats.org/officeDocument/2006/relationships/slideLayout" Target="../slideLayouts/slideLayout417.xml"/></Relationships>
</file>

<file path=ppt/slideMasters/_rels/slideMaster4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6.xml"/><Relationship Id="rId3" Type="http://schemas.openxmlformats.org/officeDocument/2006/relationships/slideLayout" Target="../slideLayouts/slideLayout421.xml"/><Relationship Id="rId7" Type="http://schemas.openxmlformats.org/officeDocument/2006/relationships/slideLayout" Target="../slideLayouts/slideLayout425.xml"/><Relationship Id="rId2" Type="http://schemas.openxmlformats.org/officeDocument/2006/relationships/slideLayout" Target="../slideLayouts/slideLayout420.xml"/><Relationship Id="rId1" Type="http://schemas.openxmlformats.org/officeDocument/2006/relationships/slideLayout" Target="../slideLayouts/slideLayout419.xml"/><Relationship Id="rId6" Type="http://schemas.openxmlformats.org/officeDocument/2006/relationships/slideLayout" Target="../slideLayouts/slideLayout424.xml"/><Relationship Id="rId11" Type="http://schemas.openxmlformats.org/officeDocument/2006/relationships/theme" Target="../theme/theme49.xml"/><Relationship Id="rId5" Type="http://schemas.openxmlformats.org/officeDocument/2006/relationships/slideLayout" Target="../slideLayouts/slideLayout423.xml"/><Relationship Id="rId10" Type="http://schemas.openxmlformats.org/officeDocument/2006/relationships/slideLayout" Target="../slideLayouts/slideLayout428.xml"/><Relationship Id="rId4" Type="http://schemas.openxmlformats.org/officeDocument/2006/relationships/slideLayout" Target="../slideLayouts/slideLayout422.xml"/><Relationship Id="rId9" Type="http://schemas.openxmlformats.org/officeDocument/2006/relationships/slideLayout" Target="../slideLayouts/slideLayout42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5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6.xml"/><Relationship Id="rId3" Type="http://schemas.openxmlformats.org/officeDocument/2006/relationships/slideLayout" Target="../slideLayouts/slideLayout431.xml"/><Relationship Id="rId7" Type="http://schemas.openxmlformats.org/officeDocument/2006/relationships/slideLayout" Target="../slideLayouts/slideLayout435.xml"/><Relationship Id="rId2" Type="http://schemas.openxmlformats.org/officeDocument/2006/relationships/slideLayout" Target="../slideLayouts/slideLayout430.xml"/><Relationship Id="rId1" Type="http://schemas.openxmlformats.org/officeDocument/2006/relationships/slideLayout" Target="../slideLayouts/slideLayout429.xml"/><Relationship Id="rId6" Type="http://schemas.openxmlformats.org/officeDocument/2006/relationships/slideLayout" Target="../slideLayouts/slideLayout434.xml"/><Relationship Id="rId11" Type="http://schemas.openxmlformats.org/officeDocument/2006/relationships/theme" Target="../theme/theme50.xml"/><Relationship Id="rId5" Type="http://schemas.openxmlformats.org/officeDocument/2006/relationships/slideLayout" Target="../slideLayouts/slideLayout433.xml"/><Relationship Id="rId10" Type="http://schemas.openxmlformats.org/officeDocument/2006/relationships/slideLayout" Target="../slideLayouts/slideLayout438.xml"/><Relationship Id="rId4" Type="http://schemas.openxmlformats.org/officeDocument/2006/relationships/slideLayout" Target="../slideLayouts/slideLayout432.xml"/><Relationship Id="rId9" Type="http://schemas.openxmlformats.org/officeDocument/2006/relationships/slideLayout" Target="../slideLayouts/slideLayout437.xml"/></Relationships>
</file>

<file path=ppt/slideMasters/_rels/slideMaster5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6.xml"/><Relationship Id="rId3" Type="http://schemas.openxmlformats.org/officeDocument/2006/relationships/slideLayout" Target="../slideLayouts/slideLayout441.xml"/><Relationship Id="rId7" Type="http://schemas.openxmlformats.org/officeDocument/2006/relationships/slideLayout" Target="../slideLayouts/slideLayout445.xml"/><Relationship Id="rId2" Type="http://schemas.openxmlformats.org/officeDocument/2006/relationships/slideLayout" Target="../slideLayouts/slideLayout440.xml"/><Relationship Id="rId1" Type="http://schemas.openxmlformats.org/officeDocument/2006/relationships/slideLayout" Target="../slideLayouts/slideLayout439.xml"/><Relationship Id="rId6" Type="http://schemas.openxmlformats.org/officeDocument/2006/relationships/slideLayout" Target="../slideLayouts/slideLayout444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443.xml"/><Relationship Id="rId10" Type="http://schemas.openxmlformats.org/officeDocument/2006/relationships/theme" Target="../theme/theme51.xml"/><Relationship Id="rId4" Type="http://schemas.openxmlformats.org/officeDocument/2006/relationships/slideLayout" Target="../slideLayouts/slideLayout442.xml"/><Relationship Id="rId9" Type="http://schemas.openxmlformats.org/officeDocument/2006/relationships/slideLayout" Target="../slideLayouts/slideLayout447.xml"/></Relationships>
</file>

<file path=ppt/slideMasters/_rels/slideMaster5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5.xml"/><Relationship Id="rId3" Type="http://schemas.openxmlformats.org/officeDocument/2006/relationships/slideLayout" Target="../slideLayouts/slideLayout450.xml"/><Relationship Id="rId7" Type="http://schemas.openxmlformats.org/officeDocument/2006/relationships/slideLayout" Target="../slideLayouts/slideLayout454.xml"/><Relationship Id="rId2" Type="http://schemas.openxmlformats.org/officeDocument/2006/relationships/slideLayout" Target="../slideLayouts/slideLayout449.xml"/><Relationship Id="rId1" Type="http://schemas.openxmlformats.org/officeDocument/2006/relationships/slideLayout" Target="../slideLayouts/slideLayout448.xml"/><Relationship Id="rId6" Type="http://schemas.openxmlformats.org/officeDocument/2006/relationships/slideLayout" Target="../slideLayouts/slideLayout453.xml"/><Relationship Id="rId5" Type="http://schemas.openxmlformats.org/officeDocument/2006/relationships/slideLayout" Target="../slideLayouts/slideLayout452.xml"/><Relationship Id="rId10" Type="http://schemas.openxmlformats.org/officeDocument/2006/relationships/theme" Target="../theme/theme52.xml"/><Relationship Id="rId4" Type="http://schemas.openxmlformats.org/officeDocument/2006/relationships/slideLayout" Target="../slideLayouts/slideLayout451.xml"/><Relationship Id="rId9" Type="http://schemas.openxmlformats.org/officeDocument/2006/relationships/slideLayout" Target="../slideLayouts/slideLayout456.xml"/></Relationships>
</file>

<file path=ppt/slideMasters/_rels/slideMaster5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4.xml"/><Relationship Id="rId3" Type="http://schemas.openxmlformats.org/officeDocument/2006/relationships/slideLayout" Target="../slideLayouts/slideLayout459.xml"/><Relationship Id="rId7" Type="http://schemas.openxmlformats.org/officeDocument/2006/relationships/slideLayout" Target="../slideLayouts/slideLayout463.xml"/><Relationship Id="rId2" Type="http://schemas.openxmlformats.org/officeDocument/2006/relationships/slideLayout" Target="../slideLayouts/slideLayout458.xml"/><Relationship Id="rId1" Type="http://schemas.openxmlformats.org/officeDocument/2006/relationships/slideLayout" Target="../slideLayouts/slideLayout457.xml"/><Relationship Id="rId6" Type="http://schemas.openxmlformats.org/officeDocument/2006/relationships/slideLayout" Target="../slideLayouts/slideLayout462.xml"/><Relationship Id="rId11" Type="http://schemas.openxmlformats.org/officeDocument/2006/relationships/theme" Target="../theme/theme53.xml"/><Relationship Id="rId5" Type="http://schemas.openxmlformats.org/officeDocument/2006/relationships/slideLayout" Target="../slideLayouts/slideLayout461.xml"/><Relationship Id="rId10" Type="http://schemas.openxmlformats.org/officeDocument/2006/relationships/slideLayout" Target="../slideLayouts/slideLayout466.xml"/><Relationship Id="rId4" Type="http://schemas.openxmlformats.org/officeDocument/2006/relationships/slideLayout" Target="../slideLayouts/slideLayout460.xml"/><Relationship Id="rId9" Type="http://schemas.openxmlformats.org/officeDocument/2006/relationships/slideLayout" Target="../slideLayouts/slideLayout465.xml"/></Relationships>
</file>

<file path=ppt/slideMasters/_rels/slideMaster5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4.xml"/><Relationship Id="rId3" Type="http://schemas.openxmlformats.org/officeDocument/2006/relationships/slideLayout" Target="../slideLayouts/slideLayout469.xml"/><Relationship Id="rId7" Type="http://schemas.openxmlformats.org/officeDocument/2006/relationships/slideLayout" Target="../slideLayouts/slideLayout473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468.xml"/><Relationship Id="rId1" Type="http://schemas.openxmlformats.org/officeDocument/2006/relationships/slideLayout" Target="../slideLayouts/slideLayout467.xml"/><Relationship Id="rId6" Type="http://schemas.openxmlformats.org/officeDocument/2006/relationships/slideLayout" Target="../slideLayouts/slideLayout472.xml"/><Relationship Id="rId11" Type="http://schemas.openxmlformats.org/officeDocument/2006/relationships/theme" Target="../theme/theme54.xml"/><Relationship Id="rId5" Type="http://schemas.openxmlformats.org/officeDocument/2006/relationships/slideLayout" Target="../slideLayouts/slideLayout471.xml"/><Relationship Id="rId10" Type="http://schemas.openxmlformats.org/officeDocument/2006/relationships/slideLayout" Target="../slideLayouts/slideLayout476.xml"/><Relationship Id="rId4" Type="http://schemas.openxmlformats.org/officeDocument/2006/relationships/slideLayout" Target="../slideLayouts/slideLayout470.xml"/><Relationship Id="rId9" Type="http://schemas.openxmlformats.org/officeDocument/2006/relationships/slideLayout" Target="../slideLayouts/slideLayout475.xml"/></Relationships>
</file>

<file path=ppt/slideMasters/_rels/slideMaster5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9.xml"/><Relationship Id="rId7" Type="http://schemas.openxmlformats.org/officeDocument/2006/relationships/slideLayout" Target="../slideLayouts/slideLayout483.xml"/><Relationship Id="rId12" Type="http://schemas.openxmlformats.org/officeDocument/2006/relationships/theme" Target="../theme/theme55.xml"/><Relationship Id="rId2" Type="http://schemas.openxmlformats.org/officeDocument/2006/relationships/slideLayout" Target="../slideLayouts/slideLayout478.xml"/><Relationship Id="rId1" Type="http://schemas.openxmlformats.org/officeDocument/2006/relationships/slideLayout" Target="../slideLayouts/slideLayout477.xml"/><Relationship Id="rId6" Type="http://schemas.openxmlformats.org/officeDocument/2006/relationships/slideLayout" Target="../slideLayouts/slideLayout482.xml"/><Relationship Id="rId11" Type="http://schemas.openxmlformats.org/officeDocument/2006/relationships/slideLayout" Target="../slideLayouts/slideLayout487.xml"/><Relationship Id="rId5" Type="http://schemas.openxmlformats.org/officeDocument/2006/relationships/slideLayout" Target="../slideLayouts/slideLayout481.xml"/><Relationship Id="rId10" Type="http://schemas.openxmlformats.org/officeDocument/2006/relationships/slideLayout" Target="../slideLayouts/slideLayout486.xml"/><Relationship Id="rId4" Type="http://schemas.openxmlformats.org/officeDocument/2006/relationships/slideLayout" Target="../slideLayouts/slideLayout480.xml"/><Relationship Id="rId9" Type="http://schemas.openxmlformats.org/officeDocument/2006/relationships/slideLayout" Target="../slideLayouts/slideLayout485.xml"/></Relationships>
</file>

<file path=ppt/slideMasters/_rels/slideMaster5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5.xml"/><Relationship Id="rId3" Type="http://schemas.openxmlformats.org/officeDocument/2006/relationships/slideLayout" Target="../slideLayouts/slideLayout490.xml"/><Relationship Id="rId7" Type="http://schemas.openxmlformats.org/officeDocument/2006/relationships/slideLayout" Target="../slideLayouts/slideLayout494.xml"/><Relationship Id="rId2" Type="http://schemas.openxmlformats.org/officeDocument/2006/relationships/slideLayout" Target="../slideLayouts/slideLayout489.xml"/><Relationship Id="rId1" Type="http://schemas.openxmlformats.org/officeDocument/2006/relationships/slideLayout" Target="../slideLayouts/slideLayout488.xml"/><Relationship Id="rId6" Type="http://schemas.openxmlformats.org/officeDocument/2006/relationships/slideLayout" Target="../slideLayouts/slideLayout493.xml"/><Relationship Id="rId5" Type="http://schemas.openxmlformats.org/officeDocument/2006/relationships/slideLayout" Target="../slideLayouts/slideLayout492.xml"/><Relationship Id="rId10" Type="http://schemas.openxmlformats.org/officeDocument/2006/relationships/theme" Target="../theme/theme56.xml"/><Relationship Id="rId4" Type="http://schemas.openxmlformats.org/officeDocument/2006/relationships/slideLayout" Target="../slideLayouts/slideLayout491.xml"/><Relationship Id="rId9" Type="http://schemas.openxmlformats.org/officeDocument/2006/relationships/slideLayout" Target="../slideLayouts/slideLayout496.xml"/></Relationships>
</file>

<file path=ppt/slideMasters/_rels/slideMaster5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4.xml"/><Relationship Id="rId3" Type="http://schemas.openxmlformats.org/officeDocument/2006/relationships/slideLayout" Target="../slideLayouts/slideLayout499.xml"/><Relationship Id="rId7" Type="http://schemas.openxmlformats.org/officeDocument/2006/relationships/slideLayout" Target="../slideLayouts/slideLayout503.xml"/><Relationship Id="rId2" Type="http://schemas.openxmlformats.org/officeDocument/2006/relationships/slideLayout" Target="../slideLayouts/slideLayout498.xml"/><Relationship Id="rId1" Type="http://schemas.openxmlformats.org/officeDocument/2006/relationships/slideLayout" Target="../slideLayouts/slideLayout497.xml"/><Relationship Id="rId6" Type="http://schemas.openxmlformats.org/officeDocument/2006/relationships/slideLayout" Target="../slideLayouts/slideLayout502.xml"/><Relationship Id="rId5" Type="http://schemas.openxmlformats.org/officeDocument/2006/relationships/slideLayout" Target="../slideLayouts/slideLayout501.xml"/><Relationship Id="rId10" Type="http://schemas.openxmlformats.org/officeDocument/2006/relationships/theme" Target="../theme/theme57.xml"/><Relationship Id="rId4" Type="http://schemas.openxmlformats.org/officeDocument/2006/relationships/slideLayout" Target="../slideLayouts/slideLayout500.xml"/><Relationship Id="rId9" Type="http://schemas.openxmlformats.org/officeDocument/2006/relationships/slideLayout" Target="../slideLayouts/slideLayout505.xml"/></Relationships>
</file>

<file path=ppt/slideMasters/_rels/slideMaster5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3.xml"/><Relationship Id="rId3" Type="http://schemas.openxmlformats.org/officeDocument/2006/relationships/slideLayout" Target="../slideLayouts/slideLayout508.xml"/><Relationship Id="rId7" Type="http://schemas.openxmlformats.org/officeDocument/2006/relationships/slideLayout" Target="../slideLayouts/slideLayout512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507.xml"/><Relationship Id="rId1" Type="http://schemas.openxmlformats.org/officeDocument/2006/relationships/slideLayout" Target="../slideLayouts/slideLayout506.xml"/><Relationship Id="rId6" Type="http://schemas.openxmlformats.org/officeDocument/2006/relationships/slideLayout" Target="../slideLayouts/slideLayout511.xml"/><Relationship Id="rId11" Type="http://schemas.openxmlformats.org/officeDocument/2006/relationships/theme" Target="../theme/theme58.xml"/><Relationship Id="rId5" Type="http://schemas.openxmlformats.org/officeDocument/2006/relationships/slideLayout" Target="../slideLayouts/slideLayout510.xml"/><Relationship Id="rId10" Type="http://schemas.openxmlformats.org/officeDocument/2006/relationships/slideLayout" Target="../slideLayouts/slideLayout515.xml"/><Relationship Id="rId4" Type="http://schemas.openxmlformats.org/officeDocument/2006/relationships/slideLayout" Target="../slideLayouts/slideLayout509.xml"/><Relationship Id="rId9" Type="http://schemas.openxmlformats.org/officeDocument/2006/relationships/slideLayout" Target="../slideLayouts/slideLayout514.xml"/></Relationships>
</file>

<file path=ppt/slideMasters/_rels/slideMaster5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18.xml"/><Relationship Id="rId7" Type="http://schemas.openxmlformats.org/officeDocument/2006/relationships/slideLayout" Target="../slideLayouts/slideLayout522.xml"/><Relationship Id="rId12" Type="http://schemas.openxmlformats.org/officeDocument/2006/relationships/theme" Target="../theme/theme59.xml"/><Relationship Id="rId2" Type="http://schemas.openxmlformats.org/officeDocument/2006/relationships/slideLayout" Target="../slideLayouts/slideLayout517.xml"/><Relationship Id="rId1" Type="http://schemas.openxmlformats.org/officeDocument/2006/relationships/slideLayout" Target="../slideLayouts/slideLayout516.xml"/><Relationship Id="rId6" Type="http://schemas.openxmlformats.org/officeDocument/2006/relationships/slideLayout" Target="../slideLayouts/slideLayout521.xml"/><Relationship Id="rId11" Type="http://schemas.openxmlformats.org/officeDocument/2006/relationships/slideLayout" Target="../slideLayouts/slideLayout526.xml"/><Relationship Id="rId5" Type="http://schemas.openxmlformats.org/officeDocument/2006/relationships/slideLayout" Target="../slideLayouts/slideLayout520.xml"/><Relationship Id="rId10" Type="http://schemas.openxmlformats.org/officeDocument/2006/relationships/slideLayout" Target="../slideLayouts/slideLayout525.xml"/><Relationship Id="rId4" Type="http://schemas.openxmlformats.org/officeDocument/2006/relationships/slideLayout" Target="../slideLayouts/slideLayout519.xml"/><Relationship Id="rId9" Type="http://schemas.openxmlformats.org/officeDocument/2006/relationships/slideLayout" Target="../slideLayouts/slideLayout52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6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4.xml"/><Relationship Id="rId3" Type="http://schemas.openxmlformats.org/officeDocument/2006/relationships/slideLayout" Target="../slideLayouts/slideLayout529.xml"/><Relationship Id="rId7" Type="http://schemas.openxmlformats.org/officeDocument/2006/relationships/slideLayout" Target="../slideLayouts/slideLayout533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528.xml"/><Relationship Id="rId1" Type="http://schemas.openxmlformats.org/officeDocument/2006/relationships/slideLayout" Target="../slideLayouts/slideLayout527.xml"/><Relationship Id="rId6" Type="http://schemas.openxmlformats.org/officeDocument/2006/relationships/slideLayout" Target="../slideLayouts/slideLayout532.xml"/><Relationship Id="rId11" Type="http://schemas.openxmlformats.org/officeDocument/2006/relationships/theme" Target="../theme/theme60.xml"/><Relationship Id="rId5" Type="http://schemas.openxmlformats.org/officeDocument/2006/relationships/slideLayout" Target="../slideLayouts/slideLayout531.xml"/><Relationship Id="rId10" Type="http://schemas.openxmlformats.org/officeDocument/2006/relationships/slideLayout" Target="../slideLayouts/slideLayout536.xml"/><Relationship Id="rId4" Type="http://schemas.openxmlformats.org/officeDocument/2006/relationships/slideLayout" Target="../slideLayouts/slideLayout530.xml"/><Relationship Id="rId9" Type="http://schemas.openxmlformats.org/officeDocument/2006/relationships/slideLayout" Target="../slideLayouts/slideLayout535.xml"/></Relationships>
</file>

<file path=ppt/slideMasters/_rels/slideMaster6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4.xml"/><Relationship Id="rId3" Type="http://schemas.openxmlformats.org/officeDocument/2006/relationships/slideLayout" Target="../slideLayouts/slideLayout539.xml"/><Relationship Id="rId7" Type="http://schemas.openxmlformats.org/officeDocument/2006/relationships/slideLayout" Target="../slideLayouts/slideLayout543.xml"/><Relationship Id="rId2" Type="http://schemas.openxmlformats.org/officeDocument/2006/relationships/slideLayout" Target="../slideLayouts/slideLayout538.xml"/><Relationship Id="rId1" Type="http://schemas.openxmlformats.org/officeDocument/2006/relationships/slideLayout" Target="../slideLayouts/slideLayout537.xml"/><Relationship Id="rId6" Type="http://schemas.openxmlformats.org/officeDocument/2006/relationships/slideLayout" Target="../slideLayouts/slideLayout542.xml"/><Relationship Id="rId11" Type="http://schemas.openxmlformats.org/officeDocument/2006/relationships/theme" Target="../theme/theme61.xml"/><Relationship Id="rId5" Type="http://schemas.openxmlformats.org/officeDocument/2006/relationships/slideLayout" Target="../slideLayouts/slideLayout541.xml"/><Relationship Id="rId10" Type="http://schemas.openxmlformats.org/officeDocument/2006/relationships/slideLayout" Target="../slideLayouts/slideLayout546.xml"/><Relationship Id="rId4" Type="http://schemas.openxmlformats.org/officeDocument/2006/relationships/slideLayout" Target="../slideLayouts/slideLayout540.xml"/><Relationship Id="rId9" Type="http://schemas.openxmlformats.org/officeDocument/2006/relationships/slideLayout" Target="../slideLayouts/slideLayout545.xml"/></Relationships>
</file>

<file path=ppt/slideMasters/_rels/slideMaster6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4.xml"/><Relationship Id="rId3" Type="http://schemas.openxmlformats.org/officeDocument/2006/relationships/slideLayout" Target="../slideLayouts/slideLayout549.xml"/><Relationship Id="rId7" Type="http://schemas.openxmlformats.org/officeDocument/2006/relationships/slideLayout" Target="../slideLayouts/slideLayout553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548.xml"/><Relationship Id="rId1" Type="http://schemas.openxmlformats.org/officeDocument/2006/relationships/slideLayout" Target="../slideLayouts/slideLayout547.xml"/><Relationship Id="rId6" Type="http://schemas.openxmlformats.org/officeDocument/2006/relationships/slideLayout" Target="../slideLayouts/slideLayout552.xml"/><Relationship Id="rId11" Type="http://schemas.openxmlformats.org/officeDocument/2006/relationships/theme" Target="../theme/theme62.xml"/><Relationship Id="rId5" Type="http://schemas.openxmlformats.org/officeDocument/2006/relationships/slideLayout" Target="../slideLayouts/slideLayout551.xml"/><Relationship Id="rId10" Type="http://schemas.openxmlformats.org/officeDocument/2006/relationships/slideLayout" Target="../slideLayouts/slideLayout556.xml"/><Relationship Id="rId4" Type="http://schemas.openxmlformats.org/officeDocument/2006/relationships/slideLayout" Target="../slideLayouts/slideLayout550.xml"/><Relationship Id="rId9" Type="http://schemas.openxmlformats.org/officeDocument/2006/relationships/slideLayout" Target="../slideLayouts/slideLayout555.xml"/></Relationships>
</file>

<file path=ppt/slideMasters/_rels/slideMaster6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4.xml"/><Relationship Id="rId3" Type="http://schemas.openxmlformats.org/officeDocument/2006/relationships/slideLayout" Target="../slideLayouts/slideLayout559.xml"/><Relationship Id="rId7" Type="http://schemas.openxmlformats.org/officeDocument/2006/relationships/slideLayout" Target="../slideLayouts/slideLayout563.xml"/><Relationship Id="rId2" Type="http://schemas.openxmlformats.org/officeDocument/2006/relationships/slideLayout" Target="../slideLayouts/slideLayout558.xml"/><Relationship Id="rId1" Type="http://schemas.openxmlformats.org/officeDocument/2006/relationships/slideLayout" Target="../slideLayouts/slideLayout557.xml"/><Relationship Id="rId6" Type="http://schemas.openxmlformats.org/officeDocument/2006/relationships/slideLayout" Target="../slideLayouts/slideLayout562.xml"/><Relationship Id="rId5" Type="http://schemas.openxmlformats.org/officeDocument/2006/relationships/slideLayout" Target="../slideLayouts/slideLayout561.xml"/><Relationship Id="rId10" Type="http://schemas.openxmlformats.org/officeDocument/2006/relationships/theme" Target="../theme/theme63.xml"/><Relationship Id="rId4" Type="http://schemas.openxmlformats.org/officeDocument/2006/relationships/slideLayout" Target="../slideLayouts/slideLayout560.xml"/><Relationship Id="rId9" Type="http://schemas.openxmlformats.org/officeDocument/2006/relationships/slideLayout" Target="../slideLayouts/slideLayout565.xml"/></Relationships>
</file>

<file path=ppt/slideMasters/_rels/slideMaster6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3.xml"/><Relationship Id="rId3" Type="http://schemas.openxmlformats.org/officeDocument/2006/relationships/slideLayout" Target="../slideLayouts/slideLayout568.xml"/><Relationship Id="rId7" Type="http://schemas.openxmlformats.org/officeDocument/2006/relationships/slideLayout" Target="../slideLayouts/slideLayout572.xml"/><Relationship Id="rId2" Type="http://schemas.openxmlformats.org/officeDocument/2006/relationships/slideLayout" Target="../slideLayouts/slideLayout567.xml"/><Relationship Id="rId1" Type="http://schemas.openxmlformats.org/officeDocument/2006/relationships/slideLayout" Target="../slideLayouts/slideLayout566.xml"/><Relationship Id="rId6" Type="http://schemas.openxmlformats.org/officeDocument/2006/relationships/slideLayout" Target="../slideLayouts/slideLayout571.xml"/><Relationship Id="rId11" Type="http://schemas.openxmlformats.org/officeDocument/2006/relationships/theme" Target="../theme/theme64.xml"/><Relationship Id="rId5" Type="http://schemas.openxmlformats.org/officeDocument/2006/relationships/slideLayout" Target="../slideLayouts/slideLayout570.xml"/><Relationship Id="rId10" Type="http://schemas.openxmlformats.org/officeDocument/2006/relationships/slideLayout" Target="../slideLayouts/slideLayout575.xml"/><Relationship Id="rId4" Type="http://schemas.openxmlformats.org/officeDocument/2006/relationships/slideLayout" Target="../slideLayouts/slideLayout569.xml"/><Relationship Id="rId9" Type="http://schemas.openxmlformats.org/officeDocument/2006/relationships/slideLayout" Target="../slideLayouts/slideLayout574.xml"/></Relationships>
</file>

<file path=ppt/slideMasters/_rels/slideMaster6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3.xml"/><Relationship Id="rId3" Type="http://schemas.openxmlformats.org/officeDocument/2006/relationships/slideLayout" Target="../slideLayouts/slideLayout578.xml"/><Relationship Id="rId7" Type="http://schemas.openxmlformats.org/officeDocument/2006/relationships/slideLayout" Target="../slideLayouts/slideLayout582.xml"/><Relationship Id="rId12" Type="http://schemas.openxmlformats.org/officeDocument/2006/relationships/theme" Target="../theme/theme65.xml"/><Relationship Id="rId2" Type="http://schemas.openxmlformats.org/officeDocument/2006/relationships/slideLayout" Target="../slideLayouts/slideLayout577.xml"/><Relationship Id="rId1" Type="http://schemas.openxmlformats.org/officeDocument/2006/relationships/slideLayout" Target="../slideLayouts/slideLayout576.xml"/><Relationship Id="rId6" Type="http://schemas.openxmlformats.org/officeDocument/2006/relationships/slideLayout" Target="../slideLayouts/slideLayout581.xml"/><Relationship Id="rId11" Type="http://schemas.openxmlformats.org/officeDocument/2006/relationships/slideLayout" Target="../slideLayouts/slideLayout586.xml"/><Relationship Id="rId5" Type="http://schemas.openxmlformats.org/officeDocument/2006/relationships/slideLayout" Target="../slideLayouts/slideLayout580.xml"/><Relationship Id="rId10" Type="http://schemas.openxmlformats.org/officeDocument/2006/relationships/slideLayout" Target="../slideLayouts/slideLayout585.xml"/><Relationship Id="rId4" Type="http://schemas.openxmlformats.org/officeDocument/2006/relationships/slideLayout" Target="../slideLayouts/slideLayout579.xml"/><Relationship Id="rId9" Type="http://schemas.openxmlformats.org/officeDocument/2006/relationships/slideLayout" Target="../slideLayouts/slideLayout58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8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theme" Target="../theme/theme9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5026" name="Rectangle 2">
            <a:extLst>
              <a:ext uri="{FF2B5EF4-FFF2-40B4-BE49-F238E27FC236}">
                <a16:creationId xmlns:a16="http://schemas.microsoft.com/office/drawing/2014/main" id="{1EEB64E4-C3F9-4D03-AF65-247C9FC079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305027" name="Rectangle 3">
            <a:extLst>
              <a:ext uri="{FF2B5EF4-FFF2-40B4-BE49-F238E27FC236}">
                <a16:creationId xmlns:a16="http://schemas.microsoft.com/office/drawing/2014/main" id="{D0AB226A-A5D1-4F7C-BD91-2D4A55F1A4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722F7F3-D46C-4628-B32E-28CF736B113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B0F6AE9-1ABB-40BF-93F2-C1974F2A918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 b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17D4726-8558-F048-A5B0-B6456DC7913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E8535C41-C425-49C9-80B3-C45AF8943AB7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85205" r:id="rId1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36410A7B-0CA8-AB40-A713-BA1B696FB9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1621C7BB-CDA7-254E-8E28-117BB3DD09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802244" name="Rectangle 4">
            <a:extLst>
              <a:ext uri="{FF2B5EF4-FFF2-40B4-BE49-F238E27FC236}">
                <a16:creationId xmlns:a16="http://schemas.microsoft.com/office/drawing/2014/main" id="{DAEF0CAF-DF4C-4AAF-909C-160D8E07A99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5" name="Rectangle 5">
            <a:extLst>
              <a:ext uri="{FF2B5EF4-FFF2-40B4-BE49-F238E27FC236}">
                <a16:creationId xmlns:a16="http://schemas.microsoft.com/office/drawing/2014/main" id="{A6AFB8AE-7D10-43D8-88E0-8B6FE02F234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6" name="Rectangle 6">
            <a:extLst>
              <a:ext uri="{FF2B5EF4-FFF2-40B4-BE49-F238E27FC236}">
                <a16:creationId xmlns:a16="http://schemas.microsoft.com/office/drawing/2014/main" id="{801D3C11-3E22-463F-BFD3-01FD9CADA26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02E90895-9CE7-1942-A593-B9E7D034793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049" r:id="rId1"/>
    <p:sldLayoutId id="2147585050" r:id="rId2"/>
    <p:sldLayoutId id="2147585051" r:id="rId3"/>
    <p:sldLayoutId id="2147585052" r:id="rId4"/>
    <p:sldLayoutId id="2147585053" r:id="rId5"/>
    <p:sldLayoutId id="2147585054" r:id="rId6"/>
    <p:sldLayoutId id="2147585055" r:id="rId7"/>
    <p:sldLayoutId id="2147585056" r:id="rId8"/>
    <p:sldLayoutId id="2147585057" r:id="rId9"/>
    <p:sldLayoutId id="2147585058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A2067109-07CD-854A-B0A9-B0BED04568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6A820E2D-4D16-4742-997D-0343CB3C4B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802244" name="Rectangle 4">
            <a:extLst>
              <a:ext uri="{FF2B5EF4-FFF2-40B4-BE49-F238E27FC236}">
                <a16:creationId xmlns:a16="http://schemas.microsoft.com/office/drawing/2014/main" id="{1100AD57-B2ED-44FC-B7A0-06720C64C6C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5" name="Rectangle 5">
            <a:extLst>
              <a:ext uri="{FF2B5EF4-FFF2-40B4-BE49-F238E27FC236}">
                <a16:creationId xmlns:a16="http://schemas.microsoft.com/office/drawing/2014/main" id="{F79F289D-0F93-443A-931B-F0B78F3B80F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6" name="Rectangle 6">
            <a:extLst>
              <a:ext uri="{FF2B5EF4-FFF2-40B4-BE49-F238E27FC236}">
                <a16:creationId xmlns:a16="http://schemas.microsoft.com/office/drawing/2014/main" id="{0FADAEE8-29C0-4144-BF8C-C7557E3C687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0E2C524-C46D-324D-9FAC-3E3CABBD07F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059" r:id="rId1"/>
    <p:sldLayoutId id="2147585060" r:id="rId2"/>
    <p:sldLayoutId id="2147585061" r:id="rId3"/>
    <p:sldLayoutId id="2147585062" r:id="rId4"/>
    <p:sldLayoutId id="2147585063" r:id="rId5"/>
    <p:sldLayoutId id="2147585064" r:id="rId6"/>
    <p:sldLayoutId id="2147585065" r:id="rId7"/>
    <p:sldLayoutId id="2147585066" r:id="rId8"/>
    <p:sldLayoutId id="2147585067" r:id="rId9"/>
    <p:sldLayoutId id="2147585068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E57DA5B7-47D2-AF4D-81A4-D609E69EF3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2167B3D8-9687-0A4B-8837-57C4F2C150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802244" name="Rectangle 4">
            <a:extLst>
              <a:ext uri="{FF2B5EF4-FFF2-40B4-BE49-F238E27FC236}">
                <a16:creationId xmlns:a16="http://schemas.microsoft.com/office/drawing/2014/main" id="{1AAC464B-E2ED-45DD-8D3A-95262E0F5A4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5" name="Rectangle 5">
            <a:extLst>
              <a:ext uri="{FF2B5EF4-FFF2-40B4-BE49-F238E27FC236}">
                <a16:creationId xmlns:a16="http://schemas.microsoft.com/office/drawing/2014/main" id="{5E28FD26-F7DF-4CE1-B3F0-32E9F9D1CA2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6" name="Rectangle 6">
            <a:extLst>
              <a:ext uri="{FF2B5EF4-FFF2-40B4-BE49-F238E27FC236}">
                <a16:creationId xmlns:a16="http://schemas.microsoft.com/office/drawing/2014/main" id="{CD78540C-8BA3-46CB-AD91-23053A02A81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BED10CC-E84E-1749-BBFA-7137636A996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267" r:id="rId1"/>
    <p:sldLayoutId id="2147585268" r:id="rId2"/>
    <p:sldLayoutId id="2147585269" r:id="rId3"/>
    <p:sldLayoutId id="2147585270" r:id="rId4"/>
    <p:sldLayoutId id="2147585271" r:id="rId5"/>
    <p:sldLayoutId id="2147585272" r:id="rId6"/>
    <p:sldLayoutId id="2147585273" r:id="rId7"/>
    <p:sldLayoutId id="2147585274" r:id="rId8"/>
    <p:sldLayoutId id="2147585275" r:id="rId9"/>
    <p:sldLayoutId id="2147585276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522" name="Group 2">
            <a:extLst>
              <a:ext uri="{FF2B5EF4-FFF2-40B4-BE49-F238E27FC236}">
                <a16:creationId xmlns:a16="http://schemas.microsoft.com/office/drawing/2014/main" id="{3CBC09A1-99AF-9146-9B08-0C85DB66F848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107528" name="Group 3">
              <a:extLst>
                <a:ext uri="{FF2B5EF4-FFF2-40B4-BE49-F238E27FC236}">
                  <a16:creationId xmlns:a16="http://schemas.microsoft.com/office/drawing/2014/main" id="{1FF1DF0A-E271-634D-9688-8879AEDF7158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107531" name="Freeform 4">
                <a:extLst>
                  <a:ext uri="{FF2B5EF4-FFF2-40B4-BE49-F238E27FC236}">
                    <a16:creationId xmlns:a16="http://schemas.microsoft.com/office/drawing/2014/main" id="{EC183DD5-6193-8949-B573-F6ECA09EDCD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32" name="Freeform 5">
                <a:extLst>
                  <a:ext uri="{FF2B5EF4-FFF2-40B4-BE49-F238E27FC236}">
                    <a16:creationId xmlns:a16="http://schemas.microsoft.com/office/drawing/2014/main" id="{F75C77B4-2A8E-5D40-98DF-29F557014C7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33" name="Freeform 6">
                <a:extLst>
                  <a:ext uri="{FF2B5EF4-FFF2-40B4-BE49-F238E27FC236}">
                    <a16:creationId xmlns:a16="http://schemas.microsoft.com/office/drawing/2014/main" id="{C740182D-61AF-FE4D-A56B-5F6F93CBE46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32" y="1693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34" name="Freeform 7">
                <a:extLst>
                  <a:ext uri="{FF2B5EF4-FFF2-40B4-BE49-F238E27FC236}">
                    <a16:creationId xmlns:a16="http://schemas.microsoft.com/office/drawing/2014/main" id="{B8A23320-530D-9E4C-B1F1-0E279EC9BDA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107" y="177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35" name="Freeform 8">
                <a:extLst>
                  <a:ext uri="{FF2B5EF4-FFF2-40B4-BE49-F238E27FC236}">
                    <a16:creationId xmlns:a16="http://schemas.microsoft.com/office/drawing/2014/main" id="{F9289C12-06BC-EC41-AF1E-1F3318A35FB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36" name="Freeform 9">
                <a:extLst>
                  <a:ext uri="{FF2B5EF4-FFF2-40B4-BE49-F238E27FC236}">
                    <a16:creationId xmlns:a16="http://schemas.microsoft.com/office/drawing/2014/main" id="{6075B46E-2F3B-0E42-8B62-FE6BEFF8DD7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10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37" name="Freeform 10">
                <a:extLst>
                  <a:ext uri="{FF2B5EF4-FFF2-40B4-BE49-F238E27FC236}">
                    <a16:creationId xmlns:a16="http://schemas.microsoft.com/office/drawing/2014/main" id="{1BBF50EB-9DE6-C840-B5A8-E6047AE0DB1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23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38" name="Freeform 11">
                <a:extLst>
                  <a:ext uri="{FF2B5EF4-FFF2-40B4-BE49-F238E27FC236}">
                    <a16:creationId xmlns:a16="http://schemas.microsoft.com/office/drawing/2014/main" id="{B7566CD4-0697-3442-A5B0-C5569357322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44" y="1640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39" name="Freeform 12">
                <a:extLst>
                  <a:ext uri="{FF2B5EF4-FFF2-40B4-BE49-F238E27FC236}">
                    <a16:creationId xmlns:a16="http://schemas.microsoft.com/office/drawing/2014/main" id="{82E9E99D-6484-7E4C-9DC3-434DFB35C68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40" name="Freeform 13">
                <a:extLst>
                  <a:ext uri="{FF2B5EF4-FFF2-40B4-BE49-F238E27FC236}">
                    <a16:creationId xmlns:a16="http://schemas.microsoft.com/office/drawing/2014/main" id="{2F34719C-3D1F-1D40-8A7E-57F24450D99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41" name="Freeform 14">
                <a:extLst>
                  <a:ext uri="{FF2B5EF4-FFF2-40B4-BE49-F238E27FC236}">
                    <a16:creationId xmlns:a16="http://schemas.microsoft.com/office/drawing/2014/main" id="{A7293CC5-80AD-3A49-A194-2792D596BFB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18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42" name="Freeform 15">
                <a:extLst>
                  <a:ext uri="{FF2B5EF4-FFF2-40B4-BE49-F238E27FC236}">
                    <a16:creationId xmlns:a16="http://schemas.microsoft.com/office/drawing/2014/main" id="{D2127D4D-4E55-B34F-AA7A-A095F463080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43" name="Freeform 16">
                <a:extLst>
                  <a:ext uri="{FF2B5EF4-FFF2-40B4-BE49-F238E27FC236}">
                    <a16:creationId xmlns:a16="http://schemas.microsoft.com/office/drawing/2014/main" id="{1165EB8A-6072-FF4F-B3D7-E4A0A9A1908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10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44" name="Freeform 17">
                <a:extLst>
                  <a:ext uri="{FF2B5EF4-FFF2-40B4-BE49-F238E27FC236}">
                    <a16:creationId xmlns:a16="http://schemas.microsoft.com/office/drawing/2014/main" id="{14E9398E-431F-914E-9286-90A7D6659E1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12" y="1626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45" name="Freeform 18">
                <a:extLst>
                  <a:ext uri="{FF2B5EF4-FFF2-40B4-BE49-F238E27FC236}">
                    <a16:creationId xmlns:a16="http://schemas.microsoft.com/office/drawing/2014/main" id="{099B745B-3AB7-284D-8BF2-CA118ED4C44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637" y="1652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46" name="Freeform 19">
                <a:extLst>
                  <a:ext uri="{FF2B5EF4-FFF2-40B4-BE49-F238E27FC236}">
                    <a16:creationId xmlns:a16="http://schemas.microsoft.com/office/drawing/2014/main" id="{D267354C-AB26-1543-8A76-4CBEC47D6D8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84" y="1728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47" name="Freeform 20">
                <a:extLst>
                  <a:ext uri="{FF2B5EF4-FFF2-40B4-BE49-F238E27FC236}">
                    <a16:creationId xmlns:a16="http://schemas.microsoft.com/office/drawing/2014/main" id="{2DD75ACD-7F77-3941-B41C-43163D7021D5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43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48" name="Freeform 21">
                <a:extLst>
                  <a:ext uri="{FF2B5EF4-FFF2-40B4-BE49-F238E27FC236}">
                    <a16:creationId xmlns:a16="http://schemas.microsoft.com/office/drawing/2014/main" id="{2C3D1253-CE47-7A4F-BD31-93611E58805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45" y="1651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49" name="Freeform 22">
                <a:extLst>
                  <a:ext uri="{FF2B5EF4-FFF2-40B4-BE49-F238E27FC236}">
                    <a16:creationId xmlns:a16="http://schemas.microsoft.com/office/drawing/2014/main" id="{B71D0240-702F-F44C-B163-6C9179686B2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30" y="1677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107529" name="Freeform 23">
              <a:extLst>
                <a:ext uri="{FF2B5EF4-FFF2-40B4-BE49-F238E27FC236}">
                  <a16:creationId xmlns:a16="http://schemas.microsoft.com/office/drawing/2014/main" id="{BACB776A-608D-A743-9CD4-8153C9006B67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3142 h 385"/>
                <a:gd name="T2" fmla="*/ 1 w 5762"/>
                <a:gd name="T3" fmla="*/ 12562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7530" name="Freeform 24">
              <a:extLst>
                <a:ext uri="{FF2B5EF4-FFF2-40B4-BE49-F238E27FC236}">
                  <a16:creationId xmlns:a16="http://schemas.microsoft.com/office/drawing/2014/main" id="{B36E4789-561F-E844-A044-C512EA557CDF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07523" name="Rectangle 25">
            <a:extLst>
              <a:ext uri="{FF2B5EF4-FFF2-40B4-BE49-F238E27FC236}">
                <a16:creationId xmlns:a16="http://schemas.microsoft.com/office/drawing/2014/main" id="{3A34E054-3721-3E43-A679-4588F2C77E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7524" name="Rectangle 26">
            <a:extLst>
              <a:ext uri="{FF2B5EF4-FFF2-40B4-BE49-F238E27FC236}">
                <a16:creationId xmlns:a16="http://schemas.microsoft.com/office/drawing/2014/main" id="{F7D65CF7-9521-EE49-B73C-A89A866150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1671195" name="Rectangle 27">
            <a:extLst>
              <a:ext uri="{FF2B5EF4-FFF2-40B4-BE49-F238E27FC236}">
                <a16:creationId xmlns:a16="http://schemas.microsoft.com/office/drawing/2014/main" id="{0BD3460C-EFF7-409A-88CC-1351474AF76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671196" name="Rectangle 28">
            <a:extLst>
              <a:ext uri="{FF2B5EF4-FFF2-40B4-BE49-F238E27FC236}">
                <a16:creationId xmlns:a16="http://schemas.microsoft.com/office/drawing/2014/main" id="{D926E4B0-9A93-4662-96C6-514A39255DF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671197" name="Rectangle 29">
            <a:extLst>
              <a:ext uri="{FF2B5EF4-FFF2-40B4-BE49-F238E27FC236}">
                <a16:creationId xmlns:a16="http://schemas.microsoft.com/office/drawing/2014/main" id="{100899BD-DB1F-4F3B-8A2C-123E664E7E1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F418177-B706-8C43-95E9-1C4DC63E1DF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277" r:id="rId1"/>
    <p:sldLayoutId id="2147585278" r:id="rId2"/>
    <p:sldLayoutId id="2147585279" r:id="rId3"/>
    <p:sldLayoutId id="2147585280" r:id="rId4"/>
    <p:sldLayoutId id="2147585281" r:id="rId5"/>
    <p:sldLayoutId id="2147585282" r:id="rId6"/>
    <p:sldLayoutId id="2147585283" r:id="rId7"/>
    <p:sldLayoutId id="2147585284" r:id="rId8"/>
    <p:sldLayoutId id="2147585285" r:id="rId9"/>
    <p:sldLayoutId id="2147585286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074" name="Group 2">
            <a:extLst>
              <a:ext uri="{FF2B5EF4-FFF2-40B4-BE49-F238E27FC236}">
                <a16:creationId xmlns:a16="http://schemas.microsoft.com/office/drawing/2014/main" id="{D3033758-ED48-7B4E-9F72-D75E7568477A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131080" name="Group 3">
              <a:extLst>
                <a:ext uri="{FF2B5EF4-FFF2-40B4-BE49-F238E27FC236}">
                  <a16:creationId xmlns:a16="http://schemas.microsoft.com/office/drawing/2014/main" id="{4C328A0B-47C8-ED40-BCFD-F33339E4541C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131083" name="Freeform 4">
                <a:extLst>
                  <a:ext uri="{FF2B5EF4-FFF2-40B4-BE49-F238E27FC236}">
                    <a16:creationId xmlns:a16="http://schemas.microsoft.com/office/drawing/2014/main" id="{697D2320-1A33-714C-8E7C-3CF6A4BDC14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84" name="Freeform 5">
                <a:extLst>
                  <a:ext uri="{FF2B5EF4-FFF2-40B4-BE49-F238E27FC236}">
                    <a16:creationId xmlns:a16="http://schemas.microsoft.com/office/drawing/2014/main" id="{36BF67B0-D574-E043-8CF0-8C8E7B16922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85" name="Freeform 6">
                <a:extLst>
                  <a:ext uri="{FF2B5EF4-FFF2-40B4-BE49-F238E27FC236}">
                    <a16:creationId xmlns:a16="http://schemas.microsoft.com/office/drawing/2014/main" id="{C98A8B94-0E36-514F-A2E0-C6A8AC1024A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36" y="1691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86" name="Freeform 7">
                <a:extLst>
                  <a:ext uri="{FF2B5EF4-FFF2-40B4-BE49-F238E27FC236}">
                    <a16:creationId xmlns:a16="http://schemas.microsoft.com/office/drawing/2014/main" id="{9A7B9D77-6884-C745-80D9-D1CB07B919F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103" y="1775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87" name="Freeform 8">
                <a:extLst>
                  <a:ext uri="{FF2B5EF4-FFF2-40B4-BE49-F238E27FC236}">
                    <a16:creationId xmlns:a16="http://schemas.microsoft.com/office/drawing/2014/main" id="{0714519C-4B4B-E947-967E-6459F05C266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88" name="Freeform 9">
                <a:extLst>
                  <a:ext uri="{FF2B5EF4-FFF2-40B4-BE49-F238E27FC236}">
                    <a16:creationId xmlns:a16="http://schemas.microsoft.com/office/drawing/2014/main" id="{EBDA5F98-CD48-9349-99AE-76DB11E4871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12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89" name="Freeform 10">
                <a:extLst>
                  <a:ext uri="{FF2B5EF4-FFF2-40B4-BE49-F238E27FC236}">
                    <a16:creationId xmlns:a16="http://schemas.microsoft.com/office/drawing/2014/main" id="{B7950584-FC1D-D249-AF90-5D6BFD2043A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25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90" name="Freeform 11">
                <a:extLst>
                  <a:ext uri="{FF2B5EF4-FFF2-40B4-BE49-F238E27FC236}">
                    <a16:creationId xmlns:a16="http://schemas.microsoft.com/office/drawing/2014/main" id="{AA8B3991-74EA-6E4D-BC54-F55BA6E2F2B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49" y="1642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91" name="Freeform 12">
                <a:extLst>
                  <a:ext uri="{FF2B5EF4-FFF2-40B4-BE49-F238E27FC236}">
                    <a16:creationId xmlns:a16="http://schemas.microsoft.com/office/drawing/2014/main" id="{A5199238-C344-2840-B4F0-6B32DF46F5B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92" name="Freeform 13">
                <a:extLst>
                  <a:ext uri="{FF2B5EF4-FFF2-40B4-BE49-F238E27FC236}">
                    <a16:creationId xmlns:a16="http://schemas.microsoft.com/office/drawing/2014/main" id="{B90A5836-8CFB-934B-8702-9F769081C59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93" name="Freeform 14">
                <a:extLst>
                  <a:ext uri="{FF2B5EF4-FFF2-40B4-BE49-F238E27FC236}">
                    <a16:creationId xmlns:a16="http://schemas.microsoft.com/office/drawing/2014/main" id="{FB2BAD4B-720F-8D4E-8C74-43D2371FC0F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21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94" name="Freeform 15">
                <a:extLst>
                  <a:ext uri="{FF2B5EF4-FFF2-40B4-BE49-F238E27FC236}">
                    <a16:creationId xmlns:a16="http://schemas.microsoft.com/office/drawing/2014/main" id="{B7BD21F7-761C-3541-ACD3-6C1CB7B148C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95" name="Freeform 16">
                <a:extLst>
                  <a:ext uri="{FF2B5EF4-FFF2-40B4-BE49-F238E27FC236}">
                    <a16:creationId xmlns:a16="http://schemas.microsoft.com/office/drawing/2014/main" id="{A4578050-6D39-8C44-8FC4-943B93D6C57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1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96" name="Freeform 17">
                <a:extLst>
                  <a:ext uri="{FF2B5EF4-FFF2-40B4-BE49-F238E27FC236}">
                    <a16:creationId xmlns:a16="http://schemas.microsoft.com/office/drawing/2014/main" id="{D4BCF0DC-1B80-8644-890A-52A625612B1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18" y="1630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97" name="Freeform 18">
                <a:extLst>
                  <a:ext uri="{FF2B5EF4-FFF2-40B4-BE49-F238E27FC236}">
                    <a16:creationId xmlns:a16="http://schemas.microsoft.com/office/drawing/2014/main" id="{69A76E4D-1DFC-3449-8863-34EE351B33A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645" y="1652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98" name="Freeform 19">
                <a:extLst>
                  <a:ext uri="{FF2B5EF4-FFF2-40B4-BE49-F238E27FC236}">
                    <a16:creationId xmlns:a16="http://schemas.microsoft.com/office/drawing/2014/main" id="{153E08B9-00B1-254D-B20D-FCE4D69236D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92" y="173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99" name="Freeform 20">
                <a:extLst>
                  <a:ext uri="{FF2B5EF4-FFF2-40B4-BE49-F238E27FC236}">
                    <a16:creationId xmlns:a16="http://schemas.microsoft.com/office/drawing/2014/main" id="{1064589E-F965-954D-8993-719F8FFDB43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45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100" name="Freeform 21">
                <a:extLst>
                  <a:ext uri="{FF2B5EF4-FFF2-40B4-BE49-F238E27FC236}">
                    <a16:creationId xmlns:a16="http://schemas.microsoft.com/office/drawing/2014/main" id="{28048ECA-2FFF-664E-8435-4631377E79C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48" y="165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101" name="Freeform 22">
                <a:extLst>
                  <a:ext uri="{FF2B5EF4-FFF2-40B4-BE49-F238E27FC236}">
                    <a16:creationId xmlns:a16="http://schemas.microsoft.com/office/drawing/2014/main" id="{5C7D842C-1F08-5141-A87B-2A94738BAE7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35" y="168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131081" name="Freeform 23">
              <a:extLst>
                <a:ext uri="{FF2B5EF4-FFF2-40B4-BE49-F238E27FC236}">
                  <a16:creationId xmlns:a16="http://schemas.microsoft.com/office/drawing/2014/main" id="{F2F92C18-6A8F-AC4F-B290-76669FC1C727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3142 h 385"/>
                <a:gd name="T2" fmla="*/ 1 w 5762"/>
                <a:gd name="T3" fmla="*/ 12562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1082" name="Freeform 24">
              <a:extLst>
                <a:ext uri="{FF2B5EF4-FFF2-40B4-BE49-F238E27FC236}">
                  <a16:creationId xmlns:a16="http://schemas.microsoft.com/office/drawing/2014/main" id="{DB75B51C-29E7-B345-8797-1E7F15E848D4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31075" name="Rectangle 25">
            <a:extLst>
              <a:ext uri="{FF2B5EF4-FFF2-40B4-BE49-F238E27FC236}">
                <a16:creationId xmlns:a16="http://schemas.microsoft.com/office/drawing/2014/main" id="{6CB21051-E619-E840-ACEB-32A622B144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31076" name="Rectangle 26">
            <a:extLst>
              <a:ext uri="{FF2B5EF4-FFF2-40B4-BE49-F238E27FC236}">
                <a16:creationId xmlns:a16="http://schemas.microsoft.com/office/drawing/2014/main" id="{3652DA91-FC3B-2D46-87D2-C6CB6FD892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1823771" name="Rectangle 27">
            <a:extLst>
              <a:ext uri="{FF2B5EF4-FFF2-40B4-BE49-F238E27FC236}">
                <a16:creationId xmlns:a16="http://schemas.microsoft.com/office/drawing/2014/main" id="{5D0B731E-ACD9-4D0B-BB63-CD8F7A72D13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23772" name="Rectangle 28">
            <a:extLst>
              <a:ext uri="{FF2B5EF4-FFF2-40B4-BE49-F238E27FC236}">
                <a16:creationId xmlns:a16="http://schemas.microsoft.com/office/drawing/2014/main" id="{AB015892-F5C9-432D-B18A-79B09C38A2D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23773" name="Rectangle 29">
            <a:extLst>
              <a:ext uri="{FF2B5EF4-FFF2-40B4-BE49-F238E27FC236}">
                <a16:creationId xmlns:a16="http://schemas.microsoft.com/office/drawing/2014/main" id="{367D066B-16EE-4768-BDCD-3BA7A9B5D35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118CBA6-9FC1-9E43-B556-375B5679307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298" r:id="rId1"/>
    <p:sldLayoutId id="2147585299" r:id="rId2"/>
    <p:sldLayoutId id="2147585300" r:id="rId3"/>
    <p:sldLayoutId id="2147585301" r:id="rId4"/>
    <p:sldLayoutId id="2147585302" r:id="rId5"/>
    <p:sldLayoutId id="2147585303" r:id="rId6"/>
    <p:sldLayoutId id="2147585304" r:id="rId7"/>
    <p:sldLayoutId id="2147585305" r:id="rId8"/>
    <p:sldLayoutId id="2147585306" r:id="rId9"/>
    <p:sldLayoutId id="2147585307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>
            <a:extLst>
              <a:ext uri="{FF2B5EF4-FFF2-40B4-BE49-F238E27FC236}">
                <a16:creationId xmlns:a16="http://schemas.microsoft.com/office/drawing/2014/main" id="{616C9BC8-431C-8245-950F-0C02E56715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42339" name="Rectangle 3">
            <a:extLst>
              <a:ext uri="{FF2B5EF4-FFF2-40B4-BE49-F238E27FC236}">
                <a16:creationId xmlns:a16="http://schemas.microsoft.com/office/drawing/2014/main" id="{C6D70B43-9F73-7047-91BA-57A367A825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0D0445CF-BF9A-4308-B1AF-DCDAE33D9FC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1141C8AA-8D9A-4134-8DC7-C7C2E937606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D3CDA8F3-6B42-457C-86FD-23A22DC84FF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77B7AE1-F028-EF41-A294-F0149ABD62F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069" r:id="rId1"/>
    <p:sldLayoutId id="2147585070" r:id="rId2"/>
    <p:sldLayoutId id="2147585071" r:id="rId3"/>
    <p:sldLayoutId id="2147585072" r:id="rId4"/>
    <p:sldLayoutId id="2147585073" r:id="rId5"/>
    <p:sldLayoutId id="2147585074" r:id="rId6"/>
    <p:sldLayoutId id="2147585075" r:id="rId7"/>
    <p:sldLayoutId id="2147585076" r:id="rId8"/>
    <p:sldLayoutId id="2147585077" r:id="rId9"/>
    <p:sldLayoutId id="2147585078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5026" name="Rectangle 2">
            <a:extLst>
              <a:ext uri="{FF2B5EF4-FFF2-40B4-BE49-F238E27FC236}">
                <a16:creationId xmlns:a16="http://schemas.microsoft.com/office/drawing/2014/main" id="{BC83D9A7-B8F7-429E-AA76-E3D612F9CF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305027" name="Rectangle 3">
            <a:extLst>
              <a:ext uri="{FF2B5EF4-FFF2-40B4-BE49-F238E27FC236}">
                <a16:creationId xmlns:a16="http://schemas.microsoft.com/office/drawing/2014/main" id="{556DB8CB-14EE-4EEF-89A6-EF197888E7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2305028" name="Rectangle 4">
            <a:extLst>
              <a:ext uri="{FF2B5EF4-FFF2-40B4-BE49-F238E27FC236}">
                <a16:creationId xmlns:a16="http://schemas.microsoft.com/office/drawing/2014/main" id="{FB45793B-0A4A-4F11-9DCB-F066F36BAC8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305029" name="Rectangle 5">
            <a:extLst>
              <a:ext uri="{FF2B5EF4-FFF2-40B4-BE49-F238E27FC236}">
                <a16:creationId xmlns:a16="http://schemas.microsoft.com/office/drawing/2014/main" id="{CEA241D4-4B8F-438F-ABC0-5F03F2D0D1F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305030" name="Rectangle 6">
            <a:extLst>
              <a:ext uri="{FF2B5EF4-FFF2-40B4-BE49-F238E27FC236}">
                <a16:creationId xmlns:a16="http://schemas.microsoft.com/office/drawing/2014/main" id="{5C6570F1-CC02-46DB-86FB-0981C5E4EBB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6B2101F-6A9E-1147-A28D-5CACDCFE855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85308" r:id="rId1"/>
    <p:sldLayoutId id="2147585309" r:id="rId2"/>
    <p:sldLayoutId id="2147585310" r:id="rId3"/>
    <p:sldLayoutId id="2147585311" r:id="rId4"/>
    <p:sldLayoutId id="2147585312" r:id="rId5"/>
    <p:sldLayoutId id="2147585313" r:id="rId6"/>
    <p:sldLayoutId id="2147585314" r:id="rId7"/>
    <p:sldLayoutId id="2147585315" r:id="rId8"/>
    <p:sldLayoutId id="2147585316" r:id="rId9"/>
    <p:sldLayoutId id="2147585317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>
            <a:extLst>
              <a:ext uri="{FF2B5EF4-FFF2-40B4-BE49-F238E27FC236}">
                <a16:creationId xmlns:a16="http://schemas.microsoft.com/office/drawing/2014/main" id="{E45BA0BA-048F-B645-BC23-F426C30588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64867" name="Rectangle 3">
            <a:extLst>
              <a:ext uri="{FF2B5EF4-FFF2-40B4-BE49-F238E27FC236}">
                <a16:creationId xmlns:a16="http://schemas.microsoft.com/office/drawing/2014/main" id="{67ED5B76-6A86-0842-A370-FBCE6726D8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51556" name="Rectangle 4">
            <a:extLst>
              <a:ext uri="{FF2B5EF4-FFF2-40B4-BE49-F238E27FC236}">
                <a16:creationId xmlns:a16="http://schemas.microsoft.com/office/drawing/2014/main" id="{58156C72-6C69-49DB-8C8D-DFEBA6A31E1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+mn-lt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4CF2AE8-D24C-EF4E-9912-2EA49F0D9D3D}" type="datetimeFigureOut">
              <a:rPr lang="ja-JP" altLang="en-US"/>
              <a:pPr>
                <a:defRPr/>
              </a:pPr>
              <a:t>2020/4/23</a:t>
            </a:fld>
            <a:endParaRPr lang="en-US" altLang="ja-JP" dirty="0"/>
          </a:p>
        </p:txBody>
      </p:sp>
      <p:sp>
        <p:nvSpPr>
          <p:cNvPr id="151557" name="Rectangle 5">
            <a:extLst>
              <a:ext uri="{FF2B5EF4-FFF2-40B4-BE49-F238E27FC236}">
                <a16:creationId xmlns:a16="http://schemas.microsoft.com/office/drawing/2014/main" id="{791EF344-1C61-411C-BFCE-13947617336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+mn-lt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51558" name="Rectangle 6">
            <a:extLst>
              <a:ext uri="{FF2B5EF4-FFF2-40B4-BE49-F238E27FC236}">
                <a16:creationId xmlns:a16="http://schemas.microsoft.com/office/drawing/2014/main" id="{C2162561-2BB0-472B-BBD8-0D64E3DBBED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8C4008C-1F6C-024A-A973-CFCEB4F6F381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318" r:id="rId1"/>
    <p:sldLayoutId id="2147585319" r:id="rId2"/>
    <p:sldLayoutId id="2147585320" r:id="rId3"/>
    <p:sldLayoutId id="2147585321" r:id="rId4"/>
    <p:sldLayoutId id="2147585322" r:id="rId5"/>
    <p:sldLayoutId id="2147585323" r:id="rId6"/>
    <p:sldLayoutId id="2147585324" r:id="rId7"/>
    <p:sldLayoutId id="2147585325" r:id="rId8"/>
    <p:sldLayoutId id="2147585326" r:id="rId9"/>
    <p:sldLayoutId id="2147585327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>
            <a:extLst>
              <a:ext uri="{FF2B5EF4-FFF2-40B4-BE49-F238E27FC236}">
                <a16:creationId xmlns:a16="http://schemas.microsoft.com/office/drawing/2014/main" id="{037ED501-540D-224D-94CE-D0FA31537A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76131" name="Rectangle 3">
            <a:extLst>
              <a:ext uri="{FF2B5EF4-FFF2-40B4-BE49-F238E27FC236}">
                <a16:creationId xmlns:a16="http://schemas.microsoft.com/office/drawing/2014/main" id="{72604AF3-9840-F547-BD76-6F77564A16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38E829FC-68B8-4412-8791-2F225FCDE11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591EFCF8-383B-4AB7-A631-2DA4754678B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14B91CD2-82EE-47A5-9397-A26B486F98F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2E9C53A-D709-224E-A0F1-D6154715BD1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328" r:id="rId1"/>
    <p:sldLayoutId id="2147585329" r:id="rId2"/>
    <p:sldLayoutId id="2147585330" r:id="rId3"/>
    <p:sldLayoutId id="2147585331" r:id="rId4"/>
    <p:sldLayoutId id="2147585332" r:id="rId5"/>
    <p:sldLayoutId id="2147585333" r:id="rId6"/>
    <p:sldLayoutId id="2147585334" r:id="rId7"/>
    <p:sldLayoutId id="2147585335" r:id="rId8"/>
    <p:sldLayoutId id="2147585336" r:id="rId9"/>
    <p:sldLayoutId id="2147585337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>
            <a:extLst>
              <a:ext uri="{FF2B5EF4-FFF2-40B4-BE49-F238E27FC236}">
                <a16:creationId xmlns:a16="http://schemas.microsoft.com/office/drawing/2014/main" id="{3D94A6F4-28ED-1348-9A2F-A9075CE9AE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87395" name="Rectangle 3">
            <a:extLst>
              <a:ext uri="{FF2B5EF4-FFF2-40B4-BE49-F238E27FC236}">
                <a16:creationId xmlns:a16="http://schemas.microsoft.com/office/drawing/2014/main" id="{D7FAD39B-48B5-8A48-8B3B-45B03F7256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218E80AF-EE9D-45B0-9B3A-2D5BC7F3A7C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E2AACEB1-3A83-43D3-AB78-4A42E67DFCC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613A7EFF-111B-4014-8E1E-BAAC8D4BF09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7A1CCAD-330D-9E42-9D95-9E718F6F504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338" r:id="rId1"/>
    <p:sldLayoutId id="2147585339" r:id="rId2"/>
    <p:sldLayoutId id="2147585340" r:id="rId3"/>
    <p:sldLayoutId id="2147585341" r:id="rId4"/>
    <p:sldLayoutId id="2147585342" r:id="rId5"/>
    <p:sldLayoutId id="2147585343" r:id="rId6"/>
    <p:sldLayoutId id="2147585344" r:id="rId7"/>
    <p:sldLayoutId id="2147585345" r:id="rId8"/>
    <p:sldLayoutId id="2147585346" r:id="rId9"/>
    <p:sldLayoutId id="2147585347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5026" name="Rectangle 2">
            <a:extLst>
              <a:ext uri="{FF2B5EF4-FFF2-40B4-BE49-F238E27FC236}">
                <a16:creationId xmlns:a16="http://schemas.microsoft.com/office/drawing/2014/main" id="{3FD90C3D-8848-4C32-B576-286DE227FD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305027" name="Rectangle 3">
            <a:extLst>
              <a:ext uri="{FF2B5EF4-FFF2-40B4-BE49-F238E27FC236}">
                <a16:creationId xmlns:a16="http://schemas.microsoft.com/office/drawing/2014/main" id="{7057E015-49B2-459E-B01A-A4467B78AC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EC8097A-A28A-4706-8669-EBD10684145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6A33A80-0C65-461A-9CA9-D8A1639F2D3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C0A3F13-EDB6-4E4D-B956-BB42B6017BD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373FA16C-3EA1-4365-B2F7-FD5CE37FE2E7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85206" r:id="rId1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>
            <a:extLst>
              <a:ext uri="{FF2B5EF4-FFF2-40B4-BE49-F238E27FC236}">
                <a16:creationId xmlns:a16="http://schemas.microsoft.com/office/drawing/2014/main" id="{5111FB33-6442-6C40-86F9-628FBFED39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98659" name="Rectangle 3">
            <a:extLst>
              <a:ext uri="{FF2B5EF4-FFF2-40B4-BE49-F238E27FC236}">
                <a16:creationId xmlns:a16="http://schemas.microsoft.com/office/drawing/2014/main" id="{3A56FB16-DEAD-FB47-8EAC-A49E0C52B5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802244" name="Rectangle 4">
            <a:extLst>
              <a:ext uri="{FF2B5EF4-FFF2-40B4-BE49-F238E27FC236}">
                <a16:creationId xmlns:a16="http://schemas.microsoft.com/office/drawing/2014/main" id="{666C1D86-63C7-4EF0-9FE1-50BC0839AD2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5" name="Rectangle 5">
            <a:extLst>
              <a:ext uri="{FF2B5EF4-FFF2-40B4-BE49-F238E27FC236}">
                <a16:creationId xmlns:a16="http://schemas.microsoft.com/office/drawing/2014/main" id="{974DA51D-EAE4-4927-B8EF-E4607C944CE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6" name="Rectangle 6">
            <a:extLst>
              <a:ext uri="{FF2B5EF4-FFF2-40B4-BE49-F238E27FC236}">
                <a16:creationId xmlns:a16="http://schemas.microsoft.com/office/drawing/2014/main" id="{C65ED30D-9570-4923-A9FF-DCF91C85261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1D293C7-E4C6-D143-800D-9562197E155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079" r:id="rId1"/>
    <p:sldLayoutId id="2147585080" r:id="rId2"/>
    <p:sldLayoutId id="2147585081" r:id="rId3"/>
    <p:sldLayoutId id="2147585082" r:id="rId4"/>
    <p:sldLayoutId id="2147585083" r:id="rId5"/>
    <p:sldLayoutId id="2147585084" r:id="rId6"/>
    <p:sldLayoutId id="2147585085" r:id="rId7"/>
    <p:sldLayoutId id="2147585086" r:id="rId8"/>
    <p:sldLayoutId id="2147585087" r:id="rId9"/>
    <p:sldLayoutId id="2147585088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>
            <a:extLst>
              <a:ext uri="{FF2B5EF4-FFF2-40B4-BE49-F238E27FC236}">
                <a16:creationId xmlns:a16="http://schemas.microsoft.com/office/drawing/2014/main" id="{D36CA776-80F5-2E46-93A3-99C343E493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09923" name="Rectangle 3">
            <a:extLst>
              <a:ext uri="{FF2B5EF4-FFF2-40B4-BE49-F238E27FC236}">
                <a16:creationId xmlns:a16="http://schemas.microsoft.com/office/drawing/2014/main" id="{24290A1D-8466-3C4F-9351-7DC492BED3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D642456A-58FE-4B7C-97F9-830E9B6B097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2D6663D9-938F-4616-ABAC-FA65CBE7AF0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826C64C7-F43D-4B53-8E21-BCE67BE3BA2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2184165-F6C1-CC4D-B43C-EDE1FCE0CB1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089" r:id="rId1"/>
    <p:sldLayoutId id="2147585090" r:id="rId2"/>
    <p:sldLayoutId id="2147585091" r:id="rId3"/>
    <p:sldLayoutId id="2147585092" r:id="rId4"/>
    <p:sldLayoutId id="2147585093" r:id="rId5"/>
    <p:sldLayoutId id="2147585094" r:id="rId6"/>
    <p:sldLayoutId id="2147585095" r:id="rId7"/>
    <p:sldLayoutId id="2147585096" r:id="rId8"/>
    <p:sldLayoutId id="2147585097" r:id="rId9"/>
    <p:sldLayoutId id="2147585098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>
            <a:extLst>
              <a:ext uri="{FF2B5EF4-FFF2-40B4-BE49-F238E27FC236}">
                <a16:creationId xmlns:a16="http://schemas.microsoft.com/office/drawing/2014/main" id="{A4F93B38-2E1E-704D-84BB-ADBA40FFFD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21187" name="Rectangle 3">
            <a:extLst>
              <a:ext uri="{FF2B5EF4-FFF2-40B4-BE49-F238E27FC236}">
                <a16:creationId xmlns:a16="http://schemas.microsoft.com/office/drawing/2014/main" id="{DC9D0C78-4DFE-2546-82C2-A027329756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3AB22873-9FD7-477C-B14E-5B10CA9D829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A62960A5-356A-4AA9-B0A7-8DB85750D5C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921F1397-4592-49AA-AFD5-73BBD58DA74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F1665EE-CBCD-3549-9BFB-D6BBF4677DC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348" r:id="rId1"/>
    <p:sldLayoutId id="2147585349" r:id="rId2"/>
    <p:sldLayoutId id="2147585350" r:id="rId3"/>
    <p:sldLayoutId id="2147585351" r:id="rId4"/>
    <p:sldLayoutId id="2147585352" r:id="rId5"/>
    <p:sldLayoutId id="2147585353" r:id="rId6"/>
    <p:sldLayoutId id="2147585354" r:id="rId7"/>
    <p:sldLayoutId id="2147585355" r:id="rId8"/>
    <p:sldLayoutId id="2147585356" r:id="rId9"/>
    <p:sldLayoutId id="2147585357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450" name="Group 2">
            <a:extLst>
              <a:ext uri="{FF2B5EF4-FFF2-40B4-BE49-F238E27FC236}">
                <a16:creationId xmlns:a16="http://schemas.microsoft.com/office/drawing/2014/main" id="{E4BEEADF-8943-234F-B09F-8CD5E8C9B670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232456" name="Group 3">
              <a:extLst>
                <a:ext uri="{FF2B5EF4-FFF2-40B4-BE49-F238E27FC236}">
                  <a16:creationId xmlns:a16="http://schemas.microsoft.com/office/drawing/2014/main" id="{7B9292D9-F622-794A-B7BC-FDF35AA6DA3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232459" name="Freeform 4">
                <a:extLst>
                  <a:ext uri="{FF2B5EF4-FFF2-40B4-BE49-F238E27FC236}">
                    <a16:creationId xmlns:a16="http://schemas.microsoft.com/office/drawing/2014/main" id="{D2BA0394-BD1B-604E-9C2C-08F5EB6AA9C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60" name="Freeform 5">
                <a:extLst>
                  <a:ext uri="{FF2B5EF4-FFF2-40B4-BE49-F238E27FC236}">
                    <a16:creationId xmlns:a16="http://schemas.microsoft.com/office/drawing/2014/main" id="{4073FCF9-33D4-A644-BD79-8AFCCFC1E58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61" name="Freeform 6">
                <a:extLst>
                  <a:ext uri="{FF2B5EF4-FFF2-40B4-BE49-F238E27FC236}">
                    <a16:creationId xmlns:a16="http://schemas.microsoft.com/office/drawing/2014/main" id="{C80DB098-40EC-3940-8357-EAFA8CA9E6A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44" y="1687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62" name="Freeform 7">
                <a:extLst>
                  <a:ext uri="{FF2B5EF4-FFF2-40B4-BE49-F238E27FC236}">
                    <a16:creationId xmlns:a16="http://schemas.microsoft.com/office/drawing/2014/main" id="{5B272F65-9D6D-784E-AAC2-C835C2C2B2B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95" y="1771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63" name="Freeform 8">
                <a:extLst>
                  <a:ext uri="{FF2B5EF4-FFF2-40B4-BE49-F238E27FC236}">
                    <a16:creationId xmlns:a16="http://schemas.microsoft.com/office/drawing/2014/main" id="{7E41E63D-C41C-A34C-8A82-5D2C5B0A1F9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64" name="Freeform 9">
                <a:extLst>
                  <a:ext uri="{FF2B5EF4-FFF2-40B4-BE49-F238E27FC236}">
                    <a16:creationId xmlns:a16="http://schemas.microsoft.com/office/drawing/2014/main" id="{C4769173-8A42-284C-9992-596A944E10B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18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65" name="Freeform 10">
                <a:extLst>
                  <a:ext uri="{FF2B5EF4-FFF2-40B4-BE49-F238E27FC236}">
                    <a16:creationId xmlns:a16="http://schemas.microsoft.com/office/drawing/2014/main" id="{FFAD1ED7-786A-AF4E-80BF-76E18447AD2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1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66" name="Freeform 11">
                <a:extLst>
                  <a:ext uri="{FF2B5EF4-FFF2-40B4-BE49-F238E27FC236}">
                    <a16:creationId xmlns:a16="http://schemas.microsoft.com/office/drawing/2014/main" id="{F059FF7C-62A8-704C-B5DE-EC4D5F397FE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60" y="1646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67" name="Freeform 12">
                <a:extLst>
                  <a:ext uri="{FF2B5EF4-FFF2-40B4-BE49-F238E27FC236}">
                    <a16:creationId xmlns:a16="http://schemas.microsoft.com/office/drawing/2014/main" id="{6C1DD439-A568-DE43-B23F-2B9C50E61AA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68" name="Freeform 13">
                <a:extLst>
                  <a:ext uri="{FF2B5EF4-FFF2-40B4-BE49-F238E27FC236}">
                    <a16:creationId xmlns:a16="http://schemas.microsoft.com/office/drawing/2014/main" id="{FA25DF67-8671-094E-88BC-BAE7A9AB765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69" name="Freeform 14">
                <a:extLst>
                  <a:ext uri="{FF2B5EF4-FFF2-40B4-BE49-F238E27FC236}">
                    <a16:creationId xmlns:a16="http://schemas.microsoft.com/office/drawing/2014/main" id="{832F4BC6-7CA8-9A45-98BB-03ED7666536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26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70" name="Freeform 15">
                <a:extLst>
                  <a:ext uri="{FF2B5EF4-FFF2-40B4-BE49-F238E27FC236}">
                    <a16:creationId xmlns:a16="http://schemas.microsoft.com/office/drawing/2014/main" id="{C6B3A1DA-1B95-C94A-A616-67A2C03FE60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71" name="Freeform 16">
                <a:extLst>
                  <a:ext uri="{FF2B5EF4-FFF2-40B4-BE49-F238E27FC236}">
                    <a16:creationId xmlns:a16="http://schemas.microsoft.com/office/drawing/2014/main" id="{28C4BA57-CBEC-F043-A881-EF0DA650311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18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72" name="Freeform 17">
                <a:extLst>
                  <a:ext uri="{FF2B5EF4-FFF2-40B4-BE49-F238E27FC236}">
                    <a16:creationId xmlns:a16="http://schemas.microsoft.com/office/drawing/2014/main" id="{EE934309-8D10-D044-B6D4-D3BE36499D1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28" y="1638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73" name="Freeform 18">
                <a:extLst>
                  <a:ext uri="{FF2B5EF4-FFF2-40B4-BE49-F238E27FC236}">
                    <a16:creationId xmlns:a16="http://schemas.microsoft.com/office/drawing/2014/main" id="{29DD8B5F-7DFC-CB4A-8597-44987ADD9DC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661" y="1655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74" name="Freeform 19">
                <a:extLst>
                  <a:ext uri="{FF2B5EF4-FFF2-40B4-BE49-F238E27FC236}">
                    <a16:creationId xmlns:a16="http://schemas.microsoft.com/office/drawing/2014/main" id="{8A4B1D54-81D8-E742-AB21-43A0C4BDD1D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08" y="1734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75" name="Freeform 20">
                <a:extLst>
                  <a:ext uri="{FF2B5EF4-FFF2-40B4-BE49-F238E27FC236}">
                    <a16:creationId xmlns:a16="http://schemas.microsoft.com/office/drawing/2014/main" id="{214EACF8-36B9-6E43-A3C2-6919D8FEC587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49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76" name="Freeform 21">
                <a:extLst>
                  <a:ext uri="{FF2B5EF4-FFF2-40B4-BE49-F238E27FC236}">
                    <a16:creationId xmlns:a16="http://schemas.microsoft.com/office/drawing/2014/main" id="{85D3A7BC-5CCB-BA4B-8ADA-58B063E270E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53" y="1663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77" name="Freeform 22">
                <a:extLst>
                  <a:ext uri="{FF2B5EF4-FFF2-40B4-BE49-F238E27FC236}">
                    <a16:creationId xmlns:a16="http://schemas.microsoft.com/office/drawing/2014/main" id="{662584A0-B81F-8141-8C87-9C50419C73F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46" y="1689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232457" name="Freeform 23">
              <a:extLst>
                <a:ext uri="{FF2B5EF4-FFF2-40B4-BE49-F238E27FC236}">
                  <a16:creationId xmlns:a16="http://schemas.microsoft.com/office/drawing/2014/main" id="{631E9817-3A75-8347-B0F1-6F283AD8B3A1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3142 h 385"/>
                <a:gd name="T2" fmla="*/ 1 w 5762"/>
                <a:gd name="T3" fmla="*/ 12562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32458" name="Freeform 24">
              <a:extLst>
                <a:ext uri="{FF2B5EF4-FFF2-40B4-BE49-F238E27FC236}">
                  <a16:creationId xmlns:a16="http://schemas.microsoft.com/office/drawing/2014/main" id="{81DC1E6A-1084-2D47-8DA2-27F109478275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32451" name="Rectangle 25">
            <a:extLst>
              <a:ext uri="{FF2B5EF4-FFF2-40B4-BE49-F238E27FC236}">
                <a16:creationId xmlns:a16="http://schemas.microsoft.com/office/drawing/2014/main" id="{7245582E-BCB5-B946-AEE2-45BA6ED91C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32452" name="Rectangle 26">
            <a:extLst>
              <a:ext uri="{FF2B5EF4-FFF2-40B4-BE49-F238E27FC236}">
                <a16:creationId xmlns:a16="http://schemas.microsoft.com/office/drawing/2014/main" id="{E0D3E00D-7C53-A542-A7A1-1529E828CF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2360347" name="Rectangle 27">
            <a:extLst>
              <a:ext uri="{FF2B5EF4-FFF2-40B4-BE49-F238E27FC236}">
                <a16:creationId xmlns:a16="http://schemas.microsoft.com/office/drawing/2014/main" id="{87E3FEFF-259D-47CA-BE7C-E1256374CB8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50000"/>
              </a:spcBef>
              <a:defRPr kumimoji="0"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360348" name="Rectangle 28">
            <a:extLst>
              <a:ext uri="{FF2B5EF4-FFF2-40B4-BE49-F238E27FC236}">
                <a16:creationId xmlns:a16="http://schemas.microsoft.com/office/drawing/2014/main" id="{DFDB9633-BC41-494F-8A57-CA64BE0F98E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360349" name="Rectangle 29">
            <a:extLst>
              <a:ext uri="{FF2B5EF4-FFF2-40B4-BE49-F238E27FC236}">
                <a16:creationId xmlns:a16="http://schemas.microsoft.com/office/drawing/2014/main" id="{5C03D86D-576A-49E0-8A5D-802674AF7CC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D669A67-3A0E-9041-86C1-48AD0F5DC11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358" r:id="rId1"/>
    <p:sldLayoutId id="2147585359" r:id="rId2"/>
    <p:sldLayoutId id="2147585360" r:id="rId3"/>
    <p:sldLayoutId id="2147585361" r:id="rId4"/>
    <p:sldLayoutId id="2147585362" r:id="rId5"/>
    <p:sldLayoutId id="2147585363" r:id="rId6"/>
    <p:sldLayoutId id="2147585364" r:id="rId7"/>
    <p:sldLayoutId id="2147585365" r:id="rId8"/>
    <p:sldLayoutId id="2147585366" r:id="rId9"/>
    <p:sldLayoutId id="2147585367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>
            <a:extLst>
              <a:ext uri="{FF2B5EF4-FFF2-40B4-BE49-F238E27FC236}">
                <a16:creationId xmlns:a16="http://schemas.microsoft.com/office/drawing/2014/main" id="{CFAE63E6-0622-774F-AC8C-8E626B0622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43715" name="Rectangle 3">
            <a:extLst>
              <a:ext uri="{FF2B5EF4-FFF2-40B4-BE49-F238E27FC236}">
                <a16:creationId xmlns:a16="http://schemas.microsoft.com/office/drawing/2014/main" id="{7FE6B235-CBE6-8A46-A95A-5EFFAC097F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0A2155DA-F5AB-4F59-B98E-A29911A6861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47B39E1A-A5BD-44B5-9F92-A2E722049F3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0EC06BBD-9D69-40C7-A01E-7900DA4633A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95EC067-370F-4B43-8B89-25C91E1C4CE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099" r:id="rId1"/>
    <p:sldLayoutId id="2147585100" r:id="rId2"/>
    <p:sldLayoutId id="2147585101" r:id="rId3"/>
    <p:sldLayoutId id="2147585102" r:id="rId4"/>
    <p:sldLayoutId id="2147585103" r:id="rId5"/>
    <p:sldLayoutId id="2147585104" r:id="rId6"/>
    <p:sldLayoutId id="2147585105" r:id="rId7"/>
    <p:sldLayoutId id="2147585106" r:id="rId8"/>
    <p:sldLayoutId id="2147585107" r:id="rId9"/>
    <p:sldLayoutId id="2147585108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>
            <a:extLst>
              <a:ext uri="{FF2B5EF4-FFF2-40B4-BE49-F238E27FC236}">
                <a16:creationId xmlns:a16="http://schemas.microsoft.com/office/drawing/2014/main" id="{0190B8CD-8CE4-CA4F-BF73-C4EF6FEBE0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54979" name="Rectangle 3">
            <a:extLst>
              <a:ext uri="{FF2B5EF4-FFF2-40B4-BE49-F238E27FC236}">
                <a16:creationId xmlns:a16="http://schemas.microsoft.com/office/drawing/2014/main" id="{A81EFEC9-C10D-2945-88BD-B7DAA618E7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825BCC4A-7E39-45D0-8DC1-B9C1F915BC6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E7495CA9-23AD-48C1-81F2-2A259788B15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501C612D-577B-4C17-BFC4-060527614BF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BB508B5-AC1B-BA4B-AF8F-FF52818D238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109" r:id="rId1"/>
    <p:sldLayoutId id="2147585110" r:id="rId2"/>
    <p:sldLayoutId id="2147585111" r:id="rId3"/>
    <p:sldLayoutId id="2147585112" r:id="rId4"/>
    <p:sldLayoutId id="2147585113" r:id="rId5"/>
    <p:sldLayoutId id="2147585114" r:id="rId6"/>
    <p:sldLayoutId id="2147585115" r:id="rId7"/>
    <p:sldLayoutId id="2147585116" r:id="rId8"/>
    <p:sldLayoutId id="2147585117" r:id="rId9"/>
    <p:sldLayoutId id="2147585118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42" name="Group 2">
            <a:extLst>
              <a:ext uri="{FF2B5EF4-FFF2-40B4-BE49-F238E27FC236}">
                <a16:creationId xmlns:a16="http://schemas.microsoft.com/office/drawing/2014/main" id="{541E71D1-2845-1E41-95EE-528E1DFC08B0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266248" name="Group 3">
              <a:extLst>
                <a:ext uri="{FF2B5EF4-FFF2-40B4-BE49-F238E27FC236}">
                  <a16:creationId xmlns:a16="http://schemas.microsoft.com/office/drawing/2014/main" id="{10BEC983-EA93-8A4A-9B87-C82DE789BD3C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266251" name="Freeform 4">
                <a:extLst>
                  <a:ext uri="{FF2B5EF4-FFF2-40B4-BE49-F238E27FC236}">
                    <a16:creationId xmlns:a16="http://schemas.microsoft.com/office/drawing/2014/main" id="{673237A9-7D01-FF47-8099-FE9CA5A9F18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52" name="Freeform 5">
                <a:extLst>
                  <a:ext uri="{FF2B5EF4-FFF2-40B4-BE49-F238E27FC236}">
                    <a16:creationId xmlns:a16="http://schemas.microsoft.com/office/drawing/2014/main" id="{E7B25CE8-F73F-FC40-9F0C-40C4EFF942E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53" name="Freeform 6">
                <a:extLst>
                  <a:ext uri="{FF2B5EF4-FFF2-40B4-BE49-F238E27FC236}">
                    <a16:creationId xmlns:a16="http://schemas.microsoft.com/office/drawing/2014/main" id="{CE827889-7F69-8E40-9A0B-B697F973548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44" y="1687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54" name="Freeform 7">
                <a:extLst>
                  <a:ext uri="{FF2B5EF4-FFF2-40B4-BE49-F238E27FC236}">
                    <a16:creationId xmlns:a16="http://schemas.microsoft.com/office/drawing/2014/main" id="{5918F6BE-79E6-264A-9603-F7C9CCBD48A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95" y="1771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55" name="Freeform 8">
                <a:extLst>
                  <a:ext uri="{FF2B5EF4-FFF2-40B4-BE49-F238E27FC236}">
                    <a16:creationId xmlns:a16="http://schemas.microsoft.com/office/drawing/2014/main" id="{A785D0B3-E543-9944-AE88-751FABBA549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56" name="Freeform 9">
                <a:extLst>
                  <a:ext uri="{FF2B5EF4-FFF2-40B4-BE49-F238E27FC236}">
                    <a16:creationId xmlns:a16="http://schemas.microsoft.com/office/drawing/2014/main" id="{C3CC07A9-0476-834E-B1E4-CE83A557795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18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57" name="Freeform 10">
                <a:extLst>
                  <a:ext uri="{FF2B5EF4-FFF2-40B4-BE49-F238E27FC236}">
                    <a16:creationId xmlns:a16="http://schemas.microsoft.com/office/drawing/2014/main" id="{79CD3BF5-6C31-4747-AD43-99415B301FF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1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58" name="Freeform 11">
                <a:extLst>
                  <a:ext uri="{FF2B5EF4-FFF2-40B4-BE49-F238E27FC236}">
                    <a16:creationId xmlns:a16="http://schemas.microsoft.com/office/drawing/2014/main" id="{8A43FBFF-CB99-F043-9510-18F9F04D894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60" y="1646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59" name="Freeform 12">
                <a:extLst>
                  <a:ext uri="{FF2B5EF4-FFF2-40B4-BE49-F238E27FC236}">
                    <a16:creationId xmlns:a16="http://schemas.microsoft.com/office/drawing/2014/main" id="{97490F63-2F5E-CD4C-8AE9-9CEFBFF6370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60" name="Freeform 13">
                <a:extLst>
                  <a:ext uri="{FF2B5EF4-FFF2-40B4-BE49-F238E27FC236}">
                    <a16:creationId xmlns:a16="http://schemas.microsoft.com/office/drawing/2014/main" id="{B72BFFED-82D3-4E4E-B809-55AD5B4A2AF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61" name="Freeform 14">
                <a:extLst>
                  <a:ext uri="{FF2B5EF4-FFF2-40B4-BE49-F238E27FC236}">
                    <a16:creationId xmlns:a16="http://schemas.microsoft.com/office/drawing/2014/main" id="{A1C5D9AF-5B8A-7F42-9BF8-2630ACD4DA2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26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62" name="Freeform 15">
                <a:extLst>
                  <a:ext uri="{FF2B5EF4-FFF2-40B4-BE49-F238E27FC236}">
                    <a16:creationId xmlns:a16="http://schemas.microsoft.com/office/drawing/2014/main" id="{6734EE91-EEC5-584D-935E-DAD780170DC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63" name="Freeform 16">
                <a:extLst>
                  <a:ext uri="{FF2B5EF4-FFF2-40B4-BE49-F238E27FC236}">
                    <a16:creationId xmlns:a16="http://schemas.microsoft.com/office/drawing/2014/main" id="{5A66B891-EA61-0A40-A89F-DAD5B3AEC02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18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64" name="Freeform 17">
                <a:extLst>
                  <a:ext uri="{FF2B5EF4-FFF2-40B4-BE49-F238E27FC236}">
                    <a16:creationId xmlns:a16="http://schemas.microsoft.com/office/drawing/2014/main" id="{F063BD15-E890-1843-BB26-52A3036D51C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28" y="1638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65" name="Freeform 18">
                <a:extLst>
                  <a:ext uri="{FF2B5EF4-FFF2-40B4-BE49-F238E27FC236}">
                    <a16:creationId xmlns:a16="http://schemas.microsoft.com/office/drawing/2014/main" id="{310DA29F-F84F-834B-9E65-3120D22F5B8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661" y="1655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66" name="Freeform 19">
                <a:extLst>
                  <a:ext uri="{FF2B5EF4-FFF2-40B4-BE49-F238E27FC236}">
                    <a16:creationId xmlns:a16="http://schemas.microsoft.com/office/drawing/2014/main" id="{1FB906C7-8727-0A43-91D2-3A6749A2B0B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08" y="1734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67" name="Freeform 20">
                <a:extLst>
                  <a:ext uri="{FF2B5EF4-FFF2-40B4-BE49-F238E27FC236}">
                    <a16:creationId xmlns:a16="http://schemas.microsoft.com/office/drawing/2014/main" id="{E8C54579-5AE8-5444-A9A7-5EA5B170A5BD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49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68" name="Freeform 21">
                <a:extLst>
                  <a:ext uri="{FF2B5EF4-FFF2-40B4-BE49-F238E27FC236}">
                    <a16:creationId xmlns:a16="http://schemas.microsoft.com/office/drawing/2014/main" id="{D07464D3-505D-B54E-ACA8-EC8080BE5BD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53" y="1663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69" name="Freeform 22">
                <a:extLst>
                  <a:ext uri="{FF2B5EF4-FFF2-40B4-BE49-F238E27FC236}">
                    <a16:creationId xmlns:a16="http://schemas.microsoft.com/office/drawing/2014/main" id="{7EE30B77-66F8-C944-80FB-AD33EB93603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46" y="1689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266249" name="Freeform 23">
              <a:extLst>
                <a:ext uri="{FF2B5EF4-FFF2-40B4-BE49-F238E27FC236}">
                  <a16:creationId xmlns:a16="http://schemas.microsoft.com/office/drawing/2014/main" id="{EB332976-B0BD-834F-BD25-42F391D44B0A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3142 h 385"/>
                <a:gd name="T2" fmla="*/ 1 w 5762"/>
                <a:gd name="T3" fmla="*/ 12562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66250" name="Freeform 24">
              <a:extLst>
                <a:ext uri="{FF2B5EF4-FFF2-40B4-BE49-F238E27FC236}">
                  <a16:creationId xmlns:a16="http://schemas.microsoft.com/office/drawing/2014/main" id="{15DA2AA9-024D-B041-BBC1-E4DFD4212E44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66243" name="Rectangle 25">
            <a:extLst>
              <a:ext uri="{FF2B5EF4-FFF2-40B4-BE49-F238E27FC236}">
                <a16:creationId xmlns:a16="http://schemas.microsoft.com/office/drawing/2014/main" id="{5EB2B7AE-E5DE-8B4A-9666-B0A7CC9699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66244" name="Rectangle 26">
            <a:extLst>
              <a:ext uri="{FF2B5EF4-FFF2-40B4-BE49-F238E27FC236}">
                <a16:creationId xmlns:a16="http://schemas.microsoft.com/office/drawing/2014/main" id="{D4E14355-1D60-7949-B43A-64C5053893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2599963" name="Rectangle 27">
            <a:extLst>
              <a:ext uri="{FF2B5EF4-FFF2-40B4-BE49-F238E27FC236}">
                <a16:creationId xmlns:a16="http://schemas.microsoft.com/office/drawing/2014/main" id="{72F54B83-631F-412B-9A85-EE43D77204E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50000"/>
              </a:spcBef>
              <a:defRPr kumimoji="0"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599964" name="Rectangle 28">
            <a:extLst>
              <a:ext uri="{FF2B5EF4-FFF2-40B4-BE49-F238E27FC236}">
                <a16:creationId xmlns:a16="http://schemas.microsoft.com/office/drawing/2014/main" id="{68ED4970-2863-4B13-99C8-756A6442DAF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599965" name="Rectangle 29">
            <a:extLst>
              <a:ext uri="{FF2B5EF4-FFF2-40B4-BE49-F238E27FC236}">
                <a16:creationId xmlns:a16="http://schemas.microsoft.com/office/drawing/2014/main" id="{9BE9791C-28E5-4F13-91D7-0EBE7A18E76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1862EB9-5058-D647-8E46-62078299E9D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368" r:id="rId1"/>
    <p:sldLayoutId id="2147585369" r:id="rId2"/>
    <p:sldLayoutId id="2147585370" r:id="rId3"/>
    <p:sldLayoutId id="2147585371" r:id="rId4"/>
    <p:sldLayoutId id="2147585372" r:id="rId5"/>
    <p:sldLayoutId id="2147585373" r:id="rId6"/>
    <p:sldLayoutId id="2147585374" r:id="rId7"/>
    <p:sldLayoutId id="2147585375" r:id="rId8"/>
    <p:sldLayoutId id="2147585376" r:id="rId9"/>
    <p:sldLayoutId id="2147585377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>
            <a:extLst>
              <a:ext uri="{FF2B5EF4-FFF2-40B4-BE49-F238E27FC236}">
                <a16:creationId xmlns:a16="http://schemas.microsoft.com/office/drawing/2014/main" id="{46714780-91CA-7148-B8AF-C9E7BF671C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77507" name="Rectangle 3">
            <a:extLst>
              <a:ext uri="{FF2B5EF4-FFF2-40B4-BE49-F238E27FC236}">
                <a16:creationId xmlns:a16="http://schemas.microsoft.com/office/drawing/2014/main" id="{9989A41A-97FB-E841-B324-DDF45A1FFD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2068484" name="Rectangle 4">
            <a:extLst>
              <a:ext uri="{FF2B5EF4-FFF2-40B4-BE49-F238E27FC236}">
                <a16:creationId xmlns:a16="http://schemas.microsoft.com/office/drawing/2014/main" id="{B0F8B0A4-6944-4CE0-B345-FBD3310C572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+mn-lt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68485" name="Rectangle 5">
            <a:extLst>
              <a:ext uri="{FF2B5EF4-FFF2-40B4-BE49-F238E27FC236}">
                <a16:creationId xmlns:a16="http://schemas.microsoft.com/office/drawing/2014/main" id="{24833B7B-DF79-40A6-961C-60332A664F2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+mn-lt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68486" name="Rectangle 6">
            <a:extLst>
              <a:ext uri="{FF2B5EF4-FFF2-40B4-BE49-F238E27FC236}">
                <a16:creationId xmlns:a16="http://schemas.microsoft.com/office/drawing/2014/main" id="{4AE91938-F67A-4963-80DB-2B112314CCE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40C7118-15ED-E64C-9472-FBE9F028A582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378" r:id="rId1"/>
    <p:sldLayoutId id="2147585379" r:id="rId2"/>
    <p:sldLayoutId id="2147585380" r:id="rId3"/>
    <p:sldLayoutId id="2147585381" r:id="rId4"/>
    <p:sldLayoutId id="2147585382" r:id="rId5"/>
    <p:sldLayoutId id="2147585383" r:id="rId6"/>
    <p:sldLayoutId id="2147585384" r:id="rId7"/>
    <p:sldLayoutId id="2147585385" r:id="rId8"/>
    <p:sldLayoutId id="2147585386" r:id="rId9"/>
    <p:sldLayoutId id="2147585387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770" name="Group 2">
            <a:extLst>
              <a:ext uri="{FF2B5EF4-FFF2-40B4-BE49-F238E27FC236}">
                <a16:creationId xmlns:a16="http://schemas.microsoft.com/office/drawing/2014/main" id="{64825CA3-1674-ED48-852E-E02F0360190D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288776" name="Group 3">
              <a:extLst>
                <a:ext uri="{FF2B5EF4-FFF2-40B4-BE49-F238E27FC236}">
                  <a16:creationId xmlns:a16="http://schemas.microsoft.com/office/drawing/2014/main" id="{6E77C090-33B8-5244-B68B-A68B4A286A0F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288779" name="Freeform 4">
                <a:extLst>
                  <a:ext uri="{FF2B5EF4-FFF2-40B4-BE49-F238E27FC236}">
                    <a16:creationId xmlns:a16="http://schemas.microsoft.com/office/drawing/2014/main" id="{64A86997-24BF-E244-BEAD-15BE31790C9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80" name="Freeform 5">
                <a:extLst>
                  <a:ext uri="{FF2B5EF4-FFF2-40B4-BE49-F238E27FC236}">
                    <a16:creationId xmlns:a16="http://schemas.microsoft.com/office/drawing/2014/main" id="{4A815A17-9592-C04C-A7DE-26EFA238E05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81" name="Freeform 6">
                <a:extLst>
                  <a:ext uri="{FF2B5EF4-FFF2-40B4-BE49-F238E27FC236}">
                    <a16:creationId xmlns:a16="http://schemas.microsoft.com/office/drawing/2014/main" id="{AFDC69B8-5709-644C-9FD4-29F5A8A49D1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44" y="1687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82" name="Freeform 7">
                <a:extLst>
                  <a:ext uri="{FF2B5EF4-FFF2-40B4-BE49-F238E27FC236}">
                    <a16:creationId xmlns:a16="http://schemas.microsoft.com/office/drawing/2014/main" id="{FAE6C7AA-7FB0-2F4A-A6EF-42C3A9225A0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95" y="1771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83" name="Freeform 8">
                <a:extLst>
                  <a:ext uri="{FF2B5EF4-FFF2-40B4-BE49-F238E27FC236}">
                    <a16:creationId xmlns:a16="http://schemas.microsoft.com/office/drawing/2014/main" id="{A4E1314C-C038-5046-9C67-43E7EF45526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84" name="Freeform 9">
                <a:extLst>
                  <a:ext uri="{FF2B5EF4-FFF2-40B4-BE49-F238E27FC236}">
                    <a16:creationId xmlns:a16="http://schemas.microsoft.com/office/drawing/2014/main" id="{3B41DC01-AE8C-AE4B-8BB4-ECB430FB3AD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18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85" name="Freeform 10">
                <a:extLst>
                  <a:ext uri="{FF2B5EF4-FFF2-40B4-BE49-F238E27FC236}">
                    <a16:creationId xmlns:a16="http://schemas.microsoft.com/office/drawing/2014/main" id="{CF5D3581-FC6A-B44B-A873-6AA3D12A2F4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1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86" name="Freeform 11">
                <a:extLst>
                  <a:ext uri="{FF2B5EF4-FFF2-40B4-BE49-F238E27FC236}">
                    <a16:creationId xmlns:a16="http://schemas.microsoft.com/office/drawing/2014/main" id="{27D345CE-FC38-0A47-B0D1-4621309D89A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60" y="1646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87" name="Freeform 12">
                <a:extLst>
                  <a:ext uri="{FF2B5EF4-FFF2-40B4-BE49-F238E27FC236}">
                    <a16:creationId xmlns:a16="http://schemas.microsoft.com/office/drawing/2014/main" id="{7C8A8814-7DC2-2E43-8FE9-3F1C867DF51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88" name="Freeform 13">
                <a:extLst>
                  <a:ext uri="{FF2B5EF4-FFF2-40B4-BE49-F238E27FC236}">
                    <a16:creationId xmlns:a16="http://schemas.microsoft.com/office/drawing/2014/main" id="{1E286159-AF4D-5448-8E24-64390D7847E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89" name="Freeform 14">
                <a:extLst>
                  <a:ext uri="{FF2B5EF4-FFF2-40B4-BE49-F238E27FC236}">
                    <a16:creationId xmlns:a16="http://schemas.microsoft.com/office/drawing/2014/main" id="{B9031CBC-C5FD-7745-A4BC-1E8150457D4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26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90" name="Freeform 15">
                <a:extLst>
                  <a:ext uri="{FF2B5EF4-FFF2-40B4-BE49-F238E27FC236}">
                    <a16:creationId xmlns:a16="http://schemas.microsoft.com/office/drawing/2014/main" id="{595D952E-CED5-9C4F-860B-ABADCFD0E38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91" name="Freeform 16">
                <a:extLst>
                  <a:ext uri="{FF2B5EF4-FFF2-40B4-BE49-F238E27FC236}">
                    <a16:creationId xmlns:a16="http://schemas.microsoft.com/office/drawing/2014/main" id="{BF676DAB-C6D2-0D4D-8081-697FFC2CFA7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18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92" name="Freeform 17">
                <a:extLst>
                  <a:ext uri="{FF2B5EF4-FFF2-40B4-BE49-F238E27FC236}">
                    <a16:creationId xmlns:a16="http://schemas.microsoft.com/office/drawing/2014/main" id="{EE4106D3-7DD9-0148-B0B4-AAA6D0136A5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28" y="1638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93" name="Freeform 18">
                <a:extLst>
                  <a:ext uri="{FF2B5EF4-FFF2-40B4-BE49-F238E27FC236}">
                    <a16:creationId xmlns:a16="http://schemas.microsoft.com/office/drawing/2014/main" id="{47B63DA3-2A77-8A42-82C9-05F4A175FDB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661" y="1655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94" name="Freeform 19">
                <a:extLst>
                  <a:ext uri="{FF2B5EF4-FFF2-40B4-BE49-F238E27FC236}">
                    <a16:creationId xmlns:a16="http://schemas.microsoft.com/office/drawing/2014/main" id="{55405B88-B847-6E4F-B7F9-523BF8A7E64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08" y="1734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95" name="Freeform 20">
                <a:extLst>
                  <a:ext uri="{FF2B5EF4-FFF2-40B4-BE49-F238E27FC236}">
                    <a16:creationId xmlns:a16="http://schemas.microsoft.com/office/drawing/2014/main" id="{1B4B5212-5193-C74C-B437-5DAFE77CB41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49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96" name="Freeform 21">
                <a:extLst>
                  <a:ext uri="{FF2B5EF4-FFF2-40B4-BE49-F238E27FC236}">
                    <a16:creationId xmlns:a16="http://schemas.microsoft.com/office/drawing/2014/main" id="{4CCCA310-089E-EF47-AE4B-CFA36DD220E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53" y="1663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97" name="Freeform 22">
                <a:extLst>
                  <a:ext uri="{FF2B5EF4-FFF2-40B4-BE49-F238E27FC236}">
                    <a16:creationId xmlns:a16="http://schemas.microsoft.com/office/drawing/2014/main" id="{FD0C1C1D-CF0B-1442-B4DF-D4936328423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46" y="1689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288777" name="Freeform 23">
              <a:extLst>
                <a:ext uri="{FF2B5EF4-FFF2-40B4-BE49-F238E27FC236}">
                  <a16:creationId xmlns:a16="http://schemas.microsoft.com/office/drawing/2014/main" id="{763EB4DE-DFFD-E745-89C3-5D09658827AE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3142 h 385"/>
                <a:gd name="T2" fmla="*/ 1 w 5762"/>
                <a:gd name="T3" fmla="*/ 12562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8778" name="Freeform 24">
              <a:extLst>
                <a:ext uri="{FF2B5EF4-FFF2-40B4-BE49-F238E27FC236}">
                  <a16:creationId xmlns:a16="http://schemas.microsoft.com/office/drawing/2014/main" id="{02EA3D59-F7D2-DC4C-B0CF-6B0126FA19AD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88771" name="Rectangle 25">
            <a:extLst>
              <a:ext uri="{FF2B5EF4-FFF2-40B4-BE49-F238E27FC236}">
                <a16:creationId xmlns:a16="http://schemas.microsoft.com/office/drawing/2014/main" id="{1C8339A7-71C1-B841-B50B-2FCA255C7F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88772" name="Rectangle 26">
            <a:extLst>
              <a:ext uri="{FF2B5EF4-FFF2-40B4-BE49-F238E27FC236}">
                <a16:creationId xmlns:a16="http://schemas.microsoft.com/office/drawing/2014/main" id="{DFFABC7B-7D45-FA4A-B026-95AA73BF37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1919003" name="Rectangle 27">
            <a:extLst>
              <a:ext uri="{FF2B5EF4-FFF2-40B4-BE49-F238E27FC236}">
                <a16:creationId xmlns:a16="http://schemas.microsoft.com/office/drawing/2014/main" id="{B869077F-5A72-44B2-9695-716ACC415A9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919004" name="Rectangle 28">
            <a:extLst>
              <a:ext uri="{FF2B5EF4-FFF2-40B4-BE49-F238E27FC236}">
                <a16:creationId xmlns:a16="http://schemas.microsoft.com/office/drawing/2014/main" id="{968BA023-607A-41DD-AFA6-294CC474DE1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919005" name="Rectangle 29">
            <a:extLst>
              <a:ext uri="{FF2B5EF4-FFF2-40B4-BE49-F238E27FC236}">
                <a16:creationId xmlns:a16="http://schemas.microsoft.com/office/drawing/2014/main" id="{9B7F3EBD-DA14-425C-977F-B0B6C0E2122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9AAA87F-0A15-2946-8ADC-BFED2AE70E6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388" r:id="rId1"/>
    <p:sldLayoutId id="2147585389" r:id="rId2"/>
    <p:sldLayoutId id="2147585390" r:id="rId3"/>
    <p:sldLayoutId id="2147585391" r:id="rId4"/>
    <p:sldLayoutId id="2147585392" r:id="rId5"/>
    <p:sldLayoutId id="2147585393" r:id="rId6"/>
    <p:sldLayoutId id="2147585394" r:id="rId7"/>
    <p:sldLayoutId id="2147585395" r:id="rId8"/>
    <p:sldLayoutId id="2147585396" r:id="rId9"/>
    <p:sldLayoutId id="2147585397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034" name="Group 2">
            <a:extLst>
              <a:ext uri="{FF2B5EF4-FFF2-40B4-BE49-F238E27FC236}">
                <a16:creationId xmlns:a16="http://schemas.microsoft.com/office/drawing/2014/main" id="{73172DBD-7451-2F4A-B658-9CFF0783CCA4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300040" name="Group 3">
              <a:extLst>
                <a:ext uri="{FF2B5EF4-FFF2-40B4-BE49-F238E27FC236}">
                  <a16:creationId xmlns:a16="http://schemas.microsoft.com/office/drawing/2014/main" id="{9952CC53-0324-8E4D-A03B-79DA5502E9C1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300043" name="Freeform 4">
                <a:extLst>
                  <a:ext uri="{FF2B5EF4-FFF2-40B4-BE49-F238E27FC236}">
                    <a16:creationId xmlns:a16="http://schemas.microsoft.com/office/drawing/2014/main" id="{3177CE61-CCC7-2A4E-9627-53B7DF657AC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44" name="Freeform 5">
                <a:extLst>
                  <a:ext uri="{FF2B5EF4-FFF2-40B4-BE49-F238E27FC236}">
                    <a16:creationId xmlns:a16="http://schemas.microsoft.com/office/drawing/2014/main" id="{FEA44FD0-62FB-DC4C-9A66-CD8BB1052DD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45" name="Freeform 6">
                <a:extLst>
                  <a:ext uri="{FF2B5EF4-FFF2-40B4-BE49-F238E27FC236}">
                    <a16:creationId xmlns:a16="http://schemas.microsoft.com/office/drawing/2014/main" id="{EDE3659B-F734-F348-9D98-4544775B1A2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46" y="1686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46" name="Freeform 7">
                <a:extLst>
                  <a:ext uri="{FF2B5EF4-FFF2-40B4-BE49-F238E27FC236}">
                    <a16:creationId xmlns:a16="http://schemas.microsoft.com/office/drawing/2014/main" id="{EFE1127F-2DE5-7B46-99B7-D580BF598C7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93" y="177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47" name="Freeform 8">
                <a:extLst>
                  <a:ext uri="{FF2B5EF4-FFF2-40B4-BE49-F238E27FC236}">
                    <a16:creationId xmlns:a16="http://schemas.microsoft.com/office/drawing/2014/main" id="{47E7CABF-2B05-F54A-A3C2-9280A5078FB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48" name="Freeform 9">
                <a:extLst>
                  <a:ext uri="{FF2B5EF4-FFF2-40B4-BE49-F238E27FC236}">
                    <a16:creationId xmlns:a16="http://schemas.microsoft.com/office/drawing/2014/main" id="{AF10CBC4-790B-9048-AC17-30F8421F75E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19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49" name="Freeform 10">
                <a:extLst>
                  <a:ext uri="{FF2B5EF4-FFF2-40B4-BE49-F238E27FC236}">
                    <a16:creationId xmlns:a16="http://schemas.microsoft.com/office/drawing/2014/main" id="{8A0C43CA-93EE-194B-94CE-D854C4453C6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50" name="Freeform 11">
                <a:extLst>
                  <a:ext uri="{FF2B5EF4-FFF2-40B4-BE49-F238E27FC236}">
                    <a16:creationId xmlns:a16="http://schemas.microsoft.com/office/drawing/2014/main" id="{616C02A2-34D2-A944-A269-392F3A4B501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63" y="1647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51" name="Freeform 12">
                <a:extLst>
                  <a:ext uri="{FF2B5EF4-FFF2-40B4-BE49-F238E27FC236}">
                    <a16:creationId xmlns:a16="http://schemas.microsoft.com/office/drawing/2014/main" id="{218A0F54-E2B8-F247-800A-922A2B3B0E4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52" name="Freeform 13">
                <a:extLst>
                  <a:ext uri="{FF2B5EF4-FFF2-40B4-BE49-F238E27FC236}">
                    <a16:creationId xmlns:a16="http://schemas.microsoft.com/office/drawing/2014/main" id="{B8F5B4CE-B1AF-9740-8897-5D2C100C0C5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53" name="Freeform 14">
                <a:extLst>
                  <a:ext uri="{FF2B5EF4-FFF2-40B4-BE49-F238E27FC236}">
                    <a16:creationId xmlns:a16="http://schemas.microsoft.com/office/drawing/2014/main" id="{A73CAD41-569F-7D43-AD80-D880E501E73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28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54" name="Freeform 15">
                <a:extLst>
                  <a:ext uri="{FF2B5EF4-FFF2-40B4-BE49-F238E27FC236}">
                    <a16:creationId xmlns:a16="http://schemas.microsoft.com/office/drawing/2014/main" id="{75C60154-E320-0544-900A-E88203C6DB1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55" name="Freeform 16">
                <a:extLst>
                  <a:ext uri="{FF2B5EF4-FFF2-40B4-BE49-F238E27FC236}">
                    <a16:creationId xmlns:a16="http://schemas.microsoft.com/office/drawing/2014/main" id="{902F464C-D3B8-354E-9A0C-6C59BD5E562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19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56" name="Freeform 17">
                <a:extLst>
                  <a:ext uri="{FF2B5EF4-FFF2-40B4-BE49-F238E27FC236}">
                    <a16:creationId xmlns:a16="http://schemas.microsoft.com/office/drawing/2014/main" id="{B74AB5AD-387D-B14D-A4DC-3576DF29D7D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31" y="1640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57" name="Freeform 18">
                <a:extLst>
                  <a:ext uri="{FF2B5EF4-FFF2-40B4-BE49-F238E27FC236}">
                    <a16:creationId xmlns:a16="http://schemas.microsoft.com/office/drawing/2014/main" id="{DFB5D619-3AFE-FD43-9B5B-F6FA6F881A0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665" y="1656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58" name="Freeform 19">
                <a:extLst>
                  <a:ext uri="{FF2B5EF4-FFF2-40B4-BE49-F238E27FC236}">
                    <a16:creationId xmlns:a16="http://schemas.microsoft.com/office/drawing/2014/main" id="{F14BAE28-FD70-324C-A0DF-A05E17D4918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12" y="1735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59" name="Freeform 20">
                <a:extLst>
                  <a:ext uri="{FF2B5EF4-FFF2-40B4-BE49-F238E27FC236}">
                    <a16:creationId xmlns:a16="http://schemas.microsoft.com/office/drawing/2014/main" id="{620FF9A5-6724-1547-A453-DBF2EE15CB4A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50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60" name="Freeform 21">
                <a:extLst>
                  <a:ext uri="{FF2B5EF4-FFF2-40B4-BE49-F238E27FC236}">
                    <a16:creationId xmlns:a16="http://schemas.microsoft.com/office/drawing/2014/main" id="{059F7784-80A6-8943-B79C-745DF29ED46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55" y="166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61" name="Freeform 22">
                <a:extLst>
                  <a:ext uri="{FF2B5EF4-FFF2-40B4-BE49-F238E27FC236}">
                    <a16:creationId xmlns:a16="http://schemas.microsoft.com/office/drawing/2014/main" id="{E258E6B1-E6E0-3A44-9B50-D012E323BA6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48" y="169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300041" name="Freeform 23">
              <a:extLst>
                <a:ext uri="{FF2B5EF4-FFF2-40B4-BE49-F238E27FC236}">
                  <a16:creationId xmlns:a16="http://schemas.microsoft.com/office/drawing/2014/main" id="{F41683DE-7255-3D45-BDCF-F613FF13177A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3142 h 385"/>
                <a:gd name="T2" fmla="*/ 1 w 5762"/>
                <a:gd name="T3" fmla="*/ 12562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00042" name="Freeform 24">
              <a:extLst>
                <a:ext uri="{FF2B5EF4-FFF2-40B4-BE49-F238E27FC236}">
                  <a16:creationId xmlns:a16="http://schemas.microsoft.com/office/drawing/2014/main" id="{2FD599CA-D442-BE46-B6E3-D054AE97EF18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300035" name="Rectangle 25">
            <a:extLst>
              <a:ext uri="{FF2B5EF4-FFF2-40B4-BE49-F238E27FC236}">
                <a16:creationId xmlns:a16="http://schemas.microsoft.com/office/drawing/2014/main" id="{F1EAD8B6-99CC-3341-B7BF-D8550A528C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300036" name="Rectangle 26">
            <a:extLst>
              <a:ext uri="{FF2B5EF4-FFF2-40B4-BE49-F238E27FC236}">
                <a16:creationId xmlns:a16="http://schemas.microsoft.com/office/drawing/2014/main" id="{CF2DEE9E-4857-D34C-8573-BA1F06A15D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2084891" name="Rectangle 27">
            <a:extLst>
              <a:ext uri="{FF2B5EF4-FFF2-40B4-BE49-F238E27FC236}">
                <a16:creationId xmlns:a16="http://schemas.microsoft.com/office/drawing/2014/main" id="{02170E1D-CA40-4BCD-8B24-F33FBEA6B04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84892" name="Rectangle 28">
            <a:extLst>
              <a:ext uri="{FF2B5EF4-FFF2-40B4-BE49-F238E27FC236}">
                <a16:creationId xmlns:a16="http://schemas.microsoft.com/office/drawing/2014/main" id="{7AB0A601-DEA2-4647-959A-66B639CB29E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84893" name="Rectangle 29">
            <a:extLst>
              <a:ext uri="{FF2B5EF4-FFF2-40B4-BE49-F238E27FC236}">
                <a16:creationId xmlns:a16="http://schemas.microsoft.com/office/drawing/2014/main" id="{114AA162-5908-438F-83B5-70AE66AB605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90B4001-E387-0E4B-8CD4-D5EDB169663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398" r:id="rId1"/>
    <p:sldLayoutId id="2147585399" r:id="rId2"/>
    <p:sldLayoutId id="2147585400" r:id="rId3"/>
    <p:sldLayoutId id="2147585401" r:id="rId4"/>
    <p:sldLayoutId id="2147585402" r:id="rId5"/>
    <p:sldLayoutId id="2147585403" r:id="rId6"/>
    <p:sldLayoutId id="2147585404" r:id="rId7"/>
    <p:sldLayoutId id="2147585405" r:id="rId8"/>
    <p:sldLayoutId id="2147585406" r:id="rId9"/>
    <p:sldLayoutId id="2147585407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7410" name="Rectangle 2">
            <a:extLst>
              <a:ext uri="{FF2B5EF4-FFF2-40B4-BE49-F238E27FC236}">
                <a16:creationId xmlns:a16="http://schemas.microsoft.com/office/drawing/2014/main" id="{7C4930FF-AEE0-4C20-B459-FF394195D7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937411" name="Rectangle 3">
            <a:extLst>
              <a:ext uri="{FF2B5EF4-FFF2-40B4-BE49-F238E27FC236}">
                <a16:creationId xmlns:a16="http://schemas.microsoft.com/office/drawing/2014/main" id="{AE97987D-EAFD-41DD-AA1E-C64D39AC24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2843785-62EF-44BC-BADD-500E2EABBBF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06E00D6-4E93-427A-B628-4B95B1A3B2E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762BA40-2C0B-E34E-B8DB-6B5E870D856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2DAD8208-013A-48C2-B90B-A3C5BF1F9329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85207" r:id="rId1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>
            <a:extLst>
              <a:ext uri="{FF2B5EF4-FFF2-40B4-BE49-F238E27FC236}">
                <a16:creationId xmlns:a16="http://schemas.microsoft.com/office/drawing/2014/main" id="{F827D1FE-73FE-184C-A092-8D4BAD7342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311299" name="Rectangle 3">
            <a:extLst>
              <a:ext uri="{FF2B5EF4-FFF2-40B4-BE49-F238E27FC236}">
                <a16:creationId xmlns:a16="http://schemas.microsoft.com/office/drawing/2014/main" id="{7D959B38-B45F-4B44-9EC0-CCDAB41F93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802244" name="Rectangle 4">
            <a:extLst>
              <a:ext uri="{FF2B5EF4-FFF2-40B4-BE49-F238E27FC236}">
                <a16:creationId xmlns:a16="http://schemas.microsoft.com/office/drawing/2014/main" id="{B897FC45-7BEF-407F-9B7D-F564F7BAF42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5" name="Rectangle 5">
            <a:extLst>
              <a:ext uri="{FF2B5EF4-FFF2-40B4-BE49-F238E27FC236}">
                <a16:creationId xmlns:a16="http://schemas.microsoft.com/office/drawing/2014/main" id="{1F120079-EC5A-42A2-A110-A73ACFA6011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6" name="Rectangle 6">
            <a:extLst>
              <a:ext uri="{FF2B5EF4-FFF2-40B4-BE49-F238E27FC236}">
                <a16:creationId xmlns:a16="http://schemas.microsoft.com/office/drawing/2014/main" id="{D2908CDC-39B5-4962-8FFD-471F90409BC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7A31B9E-0319-2744-B221-7533AEAC72E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408" r:id="rId1"/>
    <p:sldLayoutId id="2147585409" r:id="rId2"/>
    <p:sldLayoutId id="2147585410" r:id="rId3"/>
    <p:sldLayoutId id="2147585411" r:id="rId4"/>
    <p:sldLayoutId id="2147585412" r:id="rId5"/>
    <p:sldLayoutId id="2147585413" r:id="rId6"/>
    <p:sldLayoutId id="2147585414" r:id="rId7"/>
    <p:sldLayoutId id="2147585415" r:id="rId8"/>
    <p:sldLayoutId id="2147585416" r:id="rId9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>
            <a:extLst>
              <a:ext uri="{FF2B5EF4-FFF2-40B4-BE49-F238E27FC236}">
                <a16:creationId xmlns:a16="http://schemas.microsoft.com/office/drawing/2014/main" id="{558EA6C8-335F-3B42-86B9-39C6F18C23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321539" name="Rectangle 3">
            <a:extLst>
              <a:ext uri="{FF2B5EF4-FFF2-40B4-BE49-F238E27FC236}">
                <a16:creationId xmlns:a16="http://schemas.microsoft.com/office/drawing/2014/main" id="{4C0F054C-AA59-C846-9DC5-9B0CE071B8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802244" name="Rectangle 4">
            <a:extLst>
              <a:ext uri="{FF2B5EF4-FFF2-40B4-BE49-F238E27FC236}">
                <a16:creationId xmlns:a16="http://schemas.microsoft.com/office/drawing/2014/main" id="{9008612E-FF86-47C8-AFE5-8191E857957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5" name="Rectangle 5">
            <a:extLst>
              <a:ext uri="{FF2B5EF4-FFF2-40B4-BE49-F238E27FC236}">
                <a16:creationId xmlns:a16="http://schemas.microsoft.com/office/drawing/2014/main" id="{DCD80CFB-B40A-4712-BEE2-3468C1A211E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6" name="Rectangle 6">
            <a:extLst>
              <a:ext uri="{FF2B5EF4-FFF2-40B4-BE49-F238E27FC236}">
                <a16:creationId xmlns:a16="http://schemas.microsoft.com/office/drawing/2014/main" id="{A7D55D6E-C0C2-4B18-8C77-90EA3CC7E7A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6441B7B-BE55-054D-873D-8C404E4B0D4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417" r:id="rId1"/>
    <p:sldLayoutId id="2147585418" r:id="rId2"/>
    <p:sldLayoutId id="2147585419" r:id="rId3"/>
    <p:sldLayoutId id="2147585420" r:id="rId4"/>
    <p:sldLayoutId id="2147585421" r:id="rId5"/>
    <p:sldLayoutId id="2147585422" r:id="rId6"/>
    <p:sldLayoutId id="2147585423" r:id="rId7"/>
    <p:sldLayoutId id="2147585424" r:id="rId8"/>
    <p:sldLayoutId id="2147585425" r:id="rId9"/>
    <p:sldLayoutId id="2147585426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>
            <a:extLst>
              <a:ext uri="{FF2B5EF4-FFF2-40B4-BE49-F238E27FC236}">
                <a16:creationId xmlns:a16="http://schemas.microsoft.com/office/drawing/2014/main" id="{E97EB649-6F3D-254F-801B-188B032117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332803" name="Rectangle 3">
            <a:extLst>
              <a:ext uri="{FF2B5EF4-FFF2-40B4-BE49-F238E27FC236}">
                <a16:creationId xmlns:a16="http://schemas.microsoft.com/office/drawing/2014/main" id="{CB1325AE-9B8A-674E-96FD-1F44AF3F9B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A380DCD0-4695-469D-BEA5-82B8D381F51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0B84EF5B-D5A4-4A64-BDD1-804FC30926C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7DCEBC84-7711-4FB4-820A-497588BF63B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2D1D3465-5024-9B47-8782-B663B4A9D6D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427" r:id="rId1"/>
    <p:sldLayoutId id="2147585428" r:id="rId2"/>
    <p:sldLayoutId id="2147585429" r:id="rId3"/>
    <p:sldLayoutId id="2147585430" r:id="rId4"/>
    <p:sldLayoutId id="2147585431" r:id="rId5"/>
    <p:sldLayoutId id="2147585432" r:id="rId6"/>
    <p:sldLayoutId id="2147585433" r:id="rId7"/>
    <p:sldLayoutId id="2147585434" r:id="rId8"/>
    <p:sldLayoutId id="2147585435" r:id="rId9"/>
    <p:sldLayoutId id="2147585436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>
            <a:extLst>
              <a:ext uri="{FF2B5EF4-FFF2-40B4-BE49-F238E27FC236}">
                <a16:creationId xmlns:a16="http://schemas.microsoft.com/office/drawing/2014/main" id="{C9D2F1B8-786E-CF47-9F40-D4488BA3C9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344067" name="Rectangle 3">
            <a:extLst>
              <a:ext uri="{FF2B5EF4-FFF2-40B4-BE49-F238E27FC236}">
                <a16:creationId xmlns:a16="http://schemas.microsoft.com/office/drawing/2014/main" id="{21C32CA0-13B7-B14F-A7EF-68A6E01FEF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39056519-9C4A-47F1-8DAA-406290A8207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519F670E-9C06-4845-A298-DC36FD6521F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7EC1936A-98B6-4858-BFCE-B17BFA8D102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9F07D2B-7154-694E-9B96-F067DC90AAD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119" r:id="rId1"/>
    <p:sldLayoutId id="2147585120" r:id="rId2"/>
    <p:sldLayoutId id="2147585121" r:id="rId3"/>
    <p:sldLayoutId id="2147585122" r:id="rId4"/>
    <p:sldLayoutId id="2147585123" r:id="rId5"/>
    <p:sldLayoutId id="2147585124" r:id="rId6"/>
    <p:sldLayoutId id="2147585125" r:id="rId7"/>
    <p:sldLayoutId id="2147585126" r:id="rId8"/>
    <p:sldLayoutId id="2147585127" r:id="rId9"/>
    <p:sldLayoutId id="2147585128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5330" name="Group 2">
            <a:extLst>
              <a:ext uri="{FF2B5EF4-FFF2-40B4-BE49-F238E27FC236}">
                <a16:creationId xmlns:a16="http://schemas.microsoft.com/office/drawing/2014/main" id="{F8251B59-3E03-774E-995A-41D92F332842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355336" name="Group 3">
              <a:extLst>
                <a:ext uri="{FF2B5EF4-FFF2-40B4-BE49-F238E27FC236}">
                  <a16:creationId xmlns:a16="http://schemas.microsoft.com/office/drawing/2014/main" id="{3434FE2B-5A6E-DA44-9861-C13658138C02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355339" name="Freeform 4">
                <a:extLst>
                  <a:ext uri="{FF2B5EF4-FFF2-40B4-BE49-F238E27FC236}">
                    <a16:creationId xmlns:a16="http://schemas.microsoft.com/office/drawing/2014/main" id="{C56C6BEB-610F-B14A-8A2C-296F884341C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40" name="Freeform 5">
                <a:extLst>
                  <a:ext uri="{FF2B5EF4-FFF2-40B4-BE49-F238E27FC236}">
                    <a16:creationId xmlns:a16="http://schemas.microsoft.com/office/drawing/2014/main" id="{A7FC2F92-2C9A-9342-89E5-F151073D071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41" name="Freeform 6">
                <a:extLst>
                  <a:ext uri="{FF2B5EF4-FFF2-40B4-BE49-F238E27FC236}">
                    <a16:creationId xmlns:a16="http://schemas.microsoft.com/office/drawing/2014/main" id="{79F6F844-38E9-3149-9816-CC9D8F97266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46" y="1686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42" name="Freeform 7">
                <a:extLst>
                  <a:ext uri="{FF2B5EF4-FFF2-40B4-BE49-F238E27FC236}">
                    <a16:creationId xmlns:a16="http://schemas.microsoft.com/office/drawing/2014/main" id="{0F74529E-3BBE-C74F-A428-5D4E7C58F6B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93" y="177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43" name="Freeform 8">
                <a:extLst>
                  <a:ext uri="{FF2B5EF4-FFF2-40B4-BE49-F238E27FC236}">
                    <a16:creationId xmlns:a16="http://schemas.microsoft.com/office/drawing/2014/main" id="{61A7A8B7-F3ED-1749-9CE0-2D2EBD82C00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44" name="Freeform 9">
                <a:extLst>
                  <a:ext uri="{FF2B5EF4-FFF2-40B4-BE49-F238E27FC236}">
                    <a16:creationId xmlns:a16="http://schemas.microsoft.com/office/drawing/2014/main" id="{7A01A579-774B-C745-8E9A-4CFFF735B12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19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45" name="Freeform 10">
                <a:extLst>
                  <a:ext uri="{FF2B5EF4-FFF2-40B4-BE49-F238E27FC236}">
                    <a16:creationId xmlns:a16="http://schemas.microsoft.com/office/drawing/2014/main" id="{C5FDD0E8-4562-8C4F-89A1-343B9059C30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46" name="Freeform 11">
                <a:extLst>
                  <a:ext uri="{FF2B5EF4-FFF2-40B4-BE49-F238E27FC236}">
                    <a16:creationId xmlns:a16="http://schemas.microsoft.com/office/drawing/2014/main" id="{3B5976F5-42E1-2043-8309-EF51568D14A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63" y="1647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47" name="Freeform 12">
                <a:extLst>
                  <a:ext uri="{FF2B5EF4-FFF2-40B4-BE49-F238E27FC236}">
                    <a16:creationId xmlns:a16="http://schemas.microsoft.com/office/drawing/2014/main" id="{786224FF-4B82-3D4B-B90E-1D6A6450986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48" name="Freeform 13">
                <a:extLst>
                  <a:ext uri="{FF2B5EF4-FFF2-40B4-BE49-F238E27FC236}">
                    <a16:creationId xmlns:a16="http://schemas.microsoft.com/office/drawing/2014/main" id="{B46946CF-1FD2-CA40-A0A7-5E90BB954FC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49" name="Freeform 14">
                <a:extLst>
                  <a:ext uri="{FF2B5EF4-FFF2-40B4-BE49-F238E27FC236}">
                    <a16:creationId xmlns:a16="http://schemas.microsoft.com/office/drawing/2014/main" id="{C101B108-C6C4-6144-9434-7E8AB78CAB6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28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50" name="Freeform 15">
                <a:extLst>
                  <a:ext uri="{FF2B5EF4-FFF2-40B4-BE49-F238E27FC236}">
                    <a16:creationId xmlns:a16="http://schemas.microsoft.com/office/drawing/2014/main" id="{44BDBAD3-348D-0B4C-B375-93F26299BF7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51" name="Freeform 16">
                <a:extLst>
                  <a:ext uri="{FF2B5EF4-FFF2-40B4-BE49-F238E27FC236}">
                    <a16:creationId xmlns:a16="http://schemas.microsoft.com/office/drawing/2014/main" id="{87BA66B1-1DFE-1545-8D47-0567103CAB6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19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52" name="Freeform 17">
                <a:extLst>
                  <a:ext uri="{FF2B5EF4-FFF2-40B4-BE49-F238E27FC236}">
                    <a16:creationId xmlns:a16="http://schemas.microsoft.com/office/drawing/2014/main" id="{B3157A2A-2E05-B541-BCC9-4F407AC4FFD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31" y="1640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53" name="Freeform 18">
                <a:extLst>
                  <a:ext uri="{FF2B5EF4-FFF2-40B4-BE49-F238E27FC236}">
                    <a16:creationId xmlns:a16="http://schemas.microsoft.com/office/drawing/2014/main" id="{0AAE2D13-0B53-5046-860C-5C05C31BF42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665" y="1656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54" name="Freeform 19">
                <a:extLst>
                  <a:ext uri="{FF2B5EF4-FFF2-40B4-BE49-F238E27FC236}">
                    <a16:creationId xmlns:a16="http://schemas.microsoft.com/office/drawing/2014/main" id="{2E36AB13-6F9C-944E-8539-0561C52BFA3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12" y="1735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55" name="Freeform 20">
                <a:extLst>
                  <a:ext uri="{FF2B5EF4-FFF2-40B4-BE49-F238E27FC236}">
                    <a16:creationId xmlns:a16="http://schemas.microsoft.com/office/drawing/2014/main" id="{8AF38357-E1E0-0843-B583-364AD1C2E95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50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56" name="Freeform 21">
                <a:extLst>
                  <a:ext uri="{FF2B5EF4-FFF2-40B4-BE49-F238E27FC236}">
                    <a16:creationId xmlns:a16="http://schemas.microsoft.com/office/drawing/2014/main" id="{865229CE-313C-C047-8B08-0703ADCA0CA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55" y="166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57" name="Freeform 22">
                <a:extLst>
                  <a:ext uri="{FF2B5EF4-FFF2-40B4-BE49-F238E27FC236}">
                    <a16:creationId xmlns:a16="http://schemas.microsoft.com/office/drawing/2014/main" id="{27464A9C-D5C5-174E-B454-A693B398390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48" y="169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355337" name="Freeform 23">
              <a:extLst>
                <a:ext uri="{FF2B5EF4-FFF2-40B4-BE49-F238E27FC236}">
                  <a16:creationId xmlns:a16="http://schemas.microsoft.com/office/drawing/2014/main" id="{0D4A1EC7-5505-AA40-A83E-57FDEF74028A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3142 h 385"/>
                <a:gd name="T2" fmla="*/ 1 w 5762"/>
                <a:gd name="T3" fmla="*/ 12562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55338" name="Freeform 24">
              <a:extLst>
                <a:ext uri="{FF2B5EF4-FFF2-40B4-BE49-F238E27FC236}">
                  <a16:creationId xmlns:a16="http://schemas.microsoft.com/office/drawing/2014/main" id="{F311C329-D8ED-154A-A92B-90CC7FB2A1BB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355331" name="Rectangle 25">
            <a:extLst>
              <a:ext uri="{FF2B5EF4-FFF2-40B4-BE49-F238E27FC236}">
                <a16:creationId xmlns:a16="http://schemas.microsoft.com/office/drawing/2014/main" id="{DC530C05-33D0-1F4D-BD6C-345E3071C8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355332" name="Rectangle 26">
            <a:extLst>
              <a:ext uri="{FF2B5EF4-FFF2-40B4-BE49-F238E27FC236}">
                <a16:creationId xmlns:a16="http://schemas.microsoft.com/office/drawing/2014/main" id="{EEF5C865-1C77-9941-8305-7A55BE3E00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1823771" name="Rectangle 27">
            <a:extLst>
              <a:ext uri="{FF2B5EF4-FFF2-40B4-BE49-F238E27FC236}">
                <a16:creationId xmlns:a16="http://schemas.microsoft.com/office/drawing/2014/main" id="{77EF206D-524B-4268-AE3A-2FBC4A1B85A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23772" name="Rectangle 28">
            <a:extLst>
              <a:ext uri="{FF2B5EF4-FFF2-40B4-BE49-F238E27FC236}">
                <a16:creationId xmlns:a16="http://schemas.microsoft.com/office/drawing/2014/main" id="{5836FC38-B4CE-45ED-BBA2-E6B0C24630E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23773" name="Rectangle 29">
            <a:extLst>
              <a:ext uri="{FF2B5EF4-FFF2-40B4-BE49-F238E27FC236}">
                <a16:creationId xmlns:a16="http://schemas.microsoft.com/office/drawing/2014/main" id="{A325FAFF-8602-4EB8-A9C1-88F6A8FED8B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C3EC12E-E1CF-9A42-8BCA-BAC5A975CCF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437" r:id="rId1"/>
    <p:sldLayoutId id="2147585438" r:id="rId2"/>
    <p:sldLayoutId id="2147585439" r:id="rId3"/>
    <p:sldLayoutId id="2147585440" r:id="rId4"/>
    <p:sldLayoutId id="2147585441" r:id="rId5"/>
    <p:sldLayoutId id="2147585442" r:id="rId6"/>
    <p:sldLayoutId id="2147585443" r:id="rId7"/>
    <p:sldLayoutId id="2147585444" r:id="rId8"/>
    <p:sldLayoutId id="2147585445" r:id="rId9"/>
    <p:sldLayoutId id="2147585446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6594" name="Group 2">
            <a:extLst>
              <a:ext uri="{FF2B5EF4-FFF2-40B4-BE49-F238E27FC236}">
                <a16:creationId xmlns:a16="http://schemas.microsoft.com/office/drawing/2014/main" id="{AB59D8B9-4D51-DA4E-9166-F3484442D010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366600" name="Group 3">
              <a:extLst>
                <a:ext uri="{FF2B5EF4-FFF2-40B4-BE49-F238E27FC236}">
                  <a16:creationId xmlns:a16="http://schemas.microsoft.com/office/drawing/2014/main" id="{83C3DA83-1503-B649-815A-7308C36AAFA1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366603" name="Freeform 4">
                <a:extLst>
                  <a:ext uri="{FF2B5EF4-FFF2-40B4-BE49-F238E27FC236}">
                    <a16:creationId xmlns:a16="http://schemas.microsoft.com/office/drawing/2014/main" id="{78BCD301-6202-2940-BB00-A058ED44766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04" name="Freeform 5">
                <a:extLst>
                  <a:ext uri="{FF2B5EF4-FFF2-40B4-BE49-F238E27FC236}">
                    <a16:creationId xmlns:a16="http://schemas.microsoft.com/office/drawing/2014/main" id="{0D339917-A623-0946-8D05-078E7197DAA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05" name="Freeform 6">
                <a:extLst>
                  <a:ext uri="{FF2B5EF4-FFF2-40B4-BE49-F238E27FC236}">
                    <a16:creationId xmlns:a16="http://schemas.microsoft.com/office/drawing/2014/main" id="{2AB62938-E099-DB4E-B779-390E14D97ED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48" y="1685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06" name="Freeform 7">
                <a:extLst>
                  <a:ext uri="{FF2B5EF4-FFF2-40B4-BE49-F238E27FC236}">
                    <a16:creationId xmlns:a16="http://schemas.microsoft.com/office/drawing/2014/main" id="{59C0A15C-4075-284B-8BE0-326360405A7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91" y="1769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07" name="Freeform 8">
                <a:extLst>
                  <a:ext uri="{FF2B5EF4-FFF2-40B4-BE49-F238E27FC236}">
                    <a16:creationId xmlns:a16="http://schemas.microsoft.com/office/drawing/2014/main" id="{88D038BD-25A0-AB43-8981-D102187F919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08" name="Freeform 9">
                <a:extLst>
                  <a:ext uri="{FF2B5EF4-FFF2-40B4-BE49-F238E27FC236}">
                    <a16:creationId xmlns:a16="http://schemas.microsoft.com/office/drawing/2014/main" id="{AD8B0451-A089-F146-94DB-519F1DC2B41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20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09" name="Freeform 10">
                <a:extLst>
                  <a:ext uri="{FF2B5EF4-FFF2-40B4-BE49-F238E27FC236}">
                    <a16:creationId xmlns:a16="http://schemas.microsoft.com/office/drawing/2014/main" id="{C68B74CA-0C03-3347-944D-9AA0627E6DC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3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10" name="Freeform 11">
                <a:extLst>
                  <a:ext uri="{FF2B5EF4-FFF2-40B4-BE49-F238E27FC236}">
                    <a16:creationId xmlns:a16="http://schemas.microsoft.com/office/drawing/2014/main" id="{B12F54A7-F8B0-7A4D-88D6-C2AC1A59F3A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65" y="1648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11" name="Freeform 12">
                <a:extLst>
                  <a:ext uri="{FF2B5EF4-FFF2-40B4-BE49-F238E27FC236}">
                    <a16:creationId xmlns:a16="http://schemas.microsoft.com/office/drawing/2014/main" id="{399B3CE3-0C5E-3740-896F-28A87AA9C24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12" name="Freeform 13">
                <a:extLst>
                  <a:ext uri="{FF2B5EF4-FFF2-40B4-BE49-F238E27FC236}">
                    <a16:creationId xmlns:a16="http://schemas.microsoft.com/office/drawing/2014/main" id="{11160B32-1877-554F-BD6E-B3FAA5097A8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13" name="Freeform 14">
                <a:extLst>
                  <a:ext uri="{FF2B5EF4-FFF2-40B4-BE49-F238E27FC236}">
                    <a16:creationId xmlns:a16="http://schemas.microsoft.com/office/drawing/2014/main" id="{AE2AD4C4-42D1-A84F-B5E5-85A5C2C993A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29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14" name="Freeform 15">
                <a:extLst>
                  <a:ext uri="{FF2B5EF4-FFF2-40B4-BE49-F238E27FC236}">
                    <a16:creationId xmlns:a16="http://schemas.microsoft.com/office/drawing/2014/main" id="{8A403471-B831-F443-B854-20AF12E0270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15" name="Freeform 16">
                <a:extLst>
                  <a:ext uri="{FF2B5EF4-FFF2-40B4-BE49-F238E27FC236}">
                    <a16:creationId xmlns:a16="http://schemas.microsoft.com/office/drawing/2014/main" id="{3631519E-A3B0-114F-A3CB-0716A5812A9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21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16" name="Freeform 17">
                <a:extLst>
                  <a:ext uri="{FF2B5EF4-FFF2-40B4-BE49-F238E27FC236}">
                    <a16:creationId xmlns:a16="http://schemas.microsoft.com/office/drawing/2014/main" id="{7A391D90-276D-0F46-A6C8-07D76CDB645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34" y="1642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17" name="Freeform 18">
                <a:extLst>
                  <a:ext uri="{FF2B5EF4-FFF2-40B4-BE49-F238E27FC236}">
                    <a16:creationId xmlns:a16="http://schemas.microsoft.com/office/drawing/2014/main" id="{9CEF2C15-86C7-614B-8943-9D0F0843A27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669" y="1657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18" name="Freeform 19">
                <a:extLst>
                  <a:ext uri="{FF2B5EF4-FFF2-40B4-BE49-F238E27FC236}">
                    <a16:creationId xmlns:a16="http://schemas.microsoft.com/office/drawing/2014/main" id="{B57C5686-688E-984C-AAF2-81C6A955B37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16" y="1736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19" name="Freeform 20">
                <a:extLst>
                  <a:ext uri="{FF2B5EF4-FFF2-40B4-BE49-F238E27FC236}">
                    <a16:creationId xmlns:a16="http://schemas.microsoft.com/office/drawing/2014/main" id="{AC820F4F-43F8-6B4E-828E-A642A25B2DC2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51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20" name="Freeform 21">
                <a:extLst>
                  <a:ext uri="{FF2B5EF4-FFF2-40B4-BE49-F238E27FC236}">
                    <a16:creationId xmlns:a16="http://schemas.microsoft.com/office/drawing/2014/main" id="{6AA45EBE-CCE1-E741-9C98-F28773FBC28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56" y="1667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21" name="Freeform 22">
                <a:extLst>
                  <a:ext uri="{FF2B5EF4-FFF2-40B4-BE49-F238E27FC236}">
                    <a16:creationId xmlns:a16="http://schemas.microsoft.com/office/drawing/2014/main" id="{CA475966-46D7-864F-9E4B-8DA218E708E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51" y="1693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366601" name="Freeform 23">
              <a:extLst>
                <a:ext uri="{FF2B5EF4-FFF2-40B4-BE49-F238E27FC236}">
                  <a16:creationId xmlns:a16="http://schemas.microsoft.com/office/drawing/2014/main" id="{619DCFF4-68C2-9745-B531-AECEAE0127C2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3142 h 385"/>
                <a:gd name="T2" fmla="*/ 1 w 5762"/>
                <a:gd name="T3" fmla="*/ 12562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66602" name="Freeform 24">
              <a:extLst>
                <a:ext uri="{FF2B5EF4-FFF2-40B4-BE49-F238E27FC236}">
                  <a16:creationId xmlns:a16="http://schemas.microsoft.com/office/drawing/2014/main" id="{E0DE893C-BDC5-544D-865D-C4F1BC2C4331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366595" name="Rectangle 25">
            <a:extLst>
              <a:ext uri="{FF2B5EF4-FFF2-40B4-BE49-F238E27FC236}">
                <a16:creationId xmlns:a16="http://schemas.microsoft.com/office/drawing/2014/main" id="{61ABF63D-36BC-EA41-87B8-5124ED5C1C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366596" name="Rectangle 26">
            <a:extLst>
              <a:ext uri="{FF2B5EF4-FFF2-40B4-BE49-F238E27FC236}">
                <a16:creationId xmlns:a16="http://schemas.microsoft.com/office/drawing/2014/main" id="{1CEA569A-4047-AE44-A01A-498D5C7F46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2084891" name="Rectangle 27">
            <a:extLst>
              <a:ext uri="{FF2B5EF4-FFF2-40B4-BE49-F238E27FC236}">
                <a16:creationId xmlns:a16="http://schemas.microsoft.com/office/drawing/2014/main" id="{1DE46931-5CF1-4FAF-85C0-BA394A515F2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84892" name="Rectangle 28">
            <a:extLst>
              <a:ext uri="{FF2B5EF4-FFF2-40B4-BE49-F238E27FC236}">
                <a16:creationId xmlns:a16="http://schemas.microsoft.com/office/drawing/2014/main" id="{9F75563E-3FEB-43D5-9EFD-FE137609AD6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84893" name="Rectangle 29">
            <a:extLst>
              <a:ext uri="{FF2B5EF4-FFF2-40B4-BE49-F238E27FC236}">
                <a16:creationId xmlns:a16="http://schemas.microsoft.com/office/drawing/2014/main" id="{1B7B944A-04BD-49FB-A877-A4104599371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21A3D5F2-85D4-1F42-A7E0-68ABDFA2945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447" r:id="rId1"/>
    <p:sldLayoutId id="2147585448" r:id="rId2"/>
    <p:sldLayoutId id="2147585449" r:id="rId3"/>
    <p:sldLayoutId id="2147585450" r:id="rId4"/>
    <p:sldLayoutId id="2147585451" r:id="rId5"/>
    <p:sldLayoutId id="2147585452" r:id="rId6"/>
    <p:sldLayoutId id="2147585453" r:id="rId7"/>
    <p:sldLayoutId id="2147585454" r:id="rId8"/>
    <p:sldLayoutId id="2147585455" r:id="rId9"/>
    <p:sldLayoutId id="2147585456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7858" name="Group 2">
            <a:extLst>
              <a:ext uri="{FF2B5EF4-FFF2-40B4-BE49-F238E27FC236}">
                <a16:creationId xmlns:a16="http://schemas.microsoft.com/office/drawing/2014/main" id="{22DD04C7-53AE-4E4B-936C-DA966F14CCD4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377864" name="Group 3">
              <a:extLst>
                <a:ext uri="{FF2B5EF4-FFF2-40B4-BE49-F238E27FC236}">
                  <a16:creationId xmlns:a16="http://schemas.microsoft.com/office/drawing/2014/main" id="{A82BF113-70C4-634B-B25D-CD27D830C74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377867" name="Freeform 4">
                <a:extLst>
                  <a:ext uri="{FF2B5EF4-FFF2-40B4-BE49-F238E27FC236}">
                    <a16:creationId xmlns:a16="http://schemas.microsoft.com/office/drawing/2014/main" id="{F60C5F73-F4D6-AE4D-B40E-12FE25EC911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68" name="Freeform 5">
                <a:extLst>
                  <a:ext uri="{FF2B5EF4-FFF2-40B4-BE49-F238E27FC236}">
                    <a16:creationId xmlns:a16="http://schemas.microsoft.com/office/drawing/2014/main" id="{F1961628-5114-C146-ADBA-B96E638767E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69" name="Freeform 6">
                <a:extLst>
                  <a:ext uri="{FF2B5EF4-FFF2-40B4-BE49-F238E27FC236}">
                    <a16:creationId xmlns:a16="http://schemas.microsoft.com/office/drawing/2014/main" id="{3C37E331-75D5-8946-A288-84DAE57E4BB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48" y="1685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70" name="Freeform 7">
                <a:extLst>
                  <a:ext uri="{FF2B5EF4-FFF2-40B4-BE49-F238E27FC236}">
                    <a16:creationId xmlns:a16="http://schemas.microsoft.com/office/drawing/2014/main" id="{AC2D34FE-932B-1343-AD5C-6B634E79C03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91" y="1769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71" name="Freeform 8">
                <a:extLst>
                  <a:ext uri="{FF2B5EF4-FFF2-40B4-BE49-F238E27FC236}">
                    <a16:creationId xmlns:a16="http://schemas.microsoft.com/office/drawing/2014/main" id="{875AE04C-3C6D-3542-9B1B-EC1E4B5B4E2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72" name="Freeform 9">
                <a:extLst>
                  <a:ext uri="{FF2B5EF4-FFF2-40B4-BE49-F238E27FC236}">
                    <a16:creationId xmlns:a16="http://schemas.microsoft.com/office/drawing/2014/main" id="{D7F2E317-2CA0-9343-BDD6-5797F76AFED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20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73" name="Freeform 10">
                <a:extLst>
                  <a:ext uri="{FF2B5EF4-FFF2-40B4-BE49-F238E27FC236}">
                    <a16:creationId xmlns:a16="http://schemas.microsoft.com/office/drawing/2014/main" id="{9E5E2A8C-3213-BD48-A1AD-FBDA75831C5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3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74" name="Freeform 11">
                <a:extLst>
                  <a:ext uri="{FF2B5EF4-FFF2-40B4-BE49-F238E27FC236}">
                    <a16:creationId xmlns:a16="http://schemas.microsoft.com/office/drawing/2014/main" id="{B206D051-DECC-E54C-8D09-2E1413BBF00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65" y="1648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75" name="Freeform 12">
                <a:extLst>
                  <a:ext uri="{FF2B5EF4-FFF2-40B4-BE49-F238E27FC236}">
                    <a16:creationId xmlns:a16="http://schemas.microsoft.com/office/drawing/2014/main" id="{A382A19E-B527-734C-AB6D-25B6B7FBB62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76" name="Freeform 13">
                <a:extLst>
                  <a:ext uri="{FF2B5EF4-FFF2-40B4-BE49-F238E27FC236}">
                    <a16:creationId xmlns:a16="http://schemas.microsoft.com/office/drawing/2014/main" id="{06D4509F-8FAE-CC43-A6A8-AFC45AB5C37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77" name="Freeform 14">
                <a:extLst>
                  <a:ext uri="{FF2B5EF4-FFF2-40B4-BE49-F238E27FC236}">
                    <a16:creationId xmlns:a16="http://schemas.microsoft.com/office/drawing/2014/main" id="{85D9CAB7-A598-9D4D-B0BC-C13C89AC01B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29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78" name="Freeform 15">
                <a:extLst>
                  <a:ext uri="{FF2B5EF4-FFF2-40B4-BE49-F238E27FC236}">
                    <a16:creationId xmlns:a16="http://schemas.microsoft.com/office/drawing/2014/main" id="{7EEEF715-9AA6-244F-9EB4-1F1F5E2ADF4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79" name="Freeform 16">
                <a:extLst>
                  <a:ext uri="{FF2B5EF4-FFF2-40B4-BE49-F238E27FC236}">
                    <a16:creationId xmlns:a16="http://schemas.microsoft.com/office/drawing/2014/main" id="{E3010C0C-27D9-3242-8852-FB28547F30D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21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80" name="Freeform 17">
                <a:extLst>
                  <a:ext uri="{FF2B5EF4-FFF2-40B4-BE49-F238E27FC236}">
                    <a16:creationId xmlns:a16="http://schemas.microsoft.com/office/drawing/2014/main" id="{6380ED3C-8618-9149-A7A9-38DDD6ED4E4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34" y="1642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81" name="Freeform 18">
                <a:extLst>
                  <a:ext uri="{FF2B5EF4-FFF2-40B4-BE49-F238E27FC236}">
                    <a16:creationId xmlns:a16="http://schemas.microsoft.com/office/drawing/2014/main" id="{1370DA1E-3D72-274E-8E97-EEA04EFA6E1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669" y="1657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82" name="Freeform 19">
                <a:extLst>
                  <a:ext uri="{FF2B5EF4-FFF2-40B4-BE49-F238E27FC236}">
                    <a16:creationId xmlns:a16="http://schemas.microsoft.com/office/drawing/2014/main" id="{5F5530DE-172A-1A47-9C77-78B39A974C1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16" y="1736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83" name="Freeform 20">
                <a:extLst>
                  <a:ext uri="{FF2B5EF4-FFF2-40B4-BE49-F238E27FC236}">
                    <a16:creationId xmlns:a16="http://schemas.microsoft.com/office/drawing/2014/main" id="{40C493B5-DD78-0946-82CC-1A785A1FBACE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51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84" name="Freeform 21">
                <a:extLst>
                  <a:ext uri="{FF2B5EF4-FFF2-40B4-BE49-F238E27FC236}">
                    <a16:creationId xmlns:a16="http://schemas.microsoft.com/office/drawing/2014/main" id="{BD06B042-0421-5F45-9C35-7E0EFD62FA6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56" y="1667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85" name="Freeform 22">
                <a:extLst>
                  <a:ext uri="{FF2B5EF4-FFF2-40B4-BE49-F238E27FC236}">
                    <a16:creationId xmlns:a16="http://schemas.microsoft.com/office/drawing/2014/main" id="{CE534DD2-6D87-6748-B36C-8B99F88EE79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51" y="1693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377865" name="Freeform 23">
              <a:extLst>
                <a:ext uri="{FF2B5EF4-FFF2-40B4-BE49-F238E27FC236}">
                  <a16:creationId xmlns:a16="http://schemas.microsoft.com/office/drawing/2014/main" id="{F473B5DA-39B5-F74D-9F2F-411F9BF17629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3142 h 385"/>
                <a:gd name="T2" fmla="*/ 1 w 5762"/>
                <a:gd name="T3" fmla="*/ 12562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77866" name="Freeform 24">
              <a:extLst>
                <a:ext uri="{FF2B5EF4-FFF2-40B4-BE49-F238E27FC236}">
                  <a16:creationId xmlns:a16="http://schemas.microsoft.com/office/drawing/2014/main" id="{5FF61400-BE2A-F54B-88A5-EC44C5E0D251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377859" name="Rectangle 25">
            <a:extLst>
              <a:ext uri="{FF2B5EF4-FFF2-40B4-BE49-F238E27FC236}">
                <a16:creationId xmlns:a16="http://schemas.microsoft.com/office/drawing/2014/main" id="{2F394DC1-01C6-7D40-BAA9-1558F22123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377860" name="Rectangle 26">
            <a:extLst>
              <a:ext uri="{FF2B5EF4-FFF2-40B4-BE49-F238E27FC236}">
                <a16:creationId xmlns:a16="http://schemas.microsoft.com/office/drawing/2014/main" id="{CFC9BDB8-1C2F-1A4C-B42D-DF991AAC09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1556507" name="Rectangle 27">
            <a:extLst>
              <a:ext uri="{FF2B5EF4-FFF2-40B4-BE49-F238E27FC236}">
                <a16:creationId xmlns:a16="http://schemas.microsoft.com/office/drawing/2014/main" id="{33592FA8-9889-4770-B9FF-80F4E329587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556508" name="Rectangle 28">
            <a:extLst>
              <a:ext uri="{FF2B5EF4-FFF2-40B4-BE49-F238E27FC236}">
                <a16:creationId xmlns:a16="http://schemas.microsoft.com/office/drawing/2014/main" id="{46179D29-596E-4AAD-8959-6655F3CE6B1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556509" name="Rectangle 29">
            <a:extLst>
              <a:ext uri="{FF2B5EF4-FFF2-40B4-BE49-F238E27FC236}">
                <a16:creationId xmlns:a16="http://schemas.microsoft.com/office/drawing/2014/main" id="{E5610FF7-C0BE-405B-8554-CA884F96752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F708E56-ABFD-C84A-98CC-23A576979D3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457" r:id="rId1"/>
    <p:sldLayoutId id="2147585458" r:id="rId2"/>
    <p:sldLayoutId id="2147585459" r:id="rId3"/>
    <p:sldLayoutId id="2147585460" r:id="rId4"/>
    <p:sldLayoutId id="2147585461" r:id="rId5"/>
    <p:sldLayoutId id="2147585462" r:id="rId6"/>
    <p:sldLayoutId id="2147585463" r:id="rId7"/>
    <p:sldLayoutId id="2147585464" r:id="rId8"/>
    <p:sldLayoutId id="2147585465" r:id="rId9"/>
    <p:sldLayoutId id="2147585466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>
            <a:extLst>
              <a:ext uri="{FF2B5EF4-FFF2-40B4-BE49-F238E27FC236}">
                <a16:creationId xmlns:a16="http://schemas.microsoft.com/office/drawing/2014/main" id="{BEC1CA7D-5851-E84B-8418-78CB64402B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389123" name="Rectangle 3">
            <a:extLst>
              <a:ext uri="{FF2B5EF4-FFF2-40B4-BE49-F238E27FC236}">
                <a16:creationId xmlns:a16="http://schemas.microsoft.com/office/drawing/2014/main" id="{58284563-94CB-1B47-AF55-8B24378074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BCD7640F-C97A-4384-A389-96763792394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47660B6A-A85E-45CE-BD8A-4CC7CB698CF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C5D76069-E5EF-4990-927C-8FC0587820E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375FB71-47D4-1843-B56D-C919481DE30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129" r:id="rId1"/>
    <p:sldLayoutId id="2147585130" r:id="rId2"/>
    <p:sldLayoutId id="2147585131" r:id="rId3"/>
    <p:sldLayoutId id="2147585132" r:id="rId4"/>
    <p:sldLayoutId id="2147585133" r:id="rId5"/>
    <p:sldLayoutId id="2147585134" r:id="rId6"/>
    <p:sldLayoutId id="2147585135" r:id="rId7"/>
    <p:sldLayoutId id="2147585136" r:id="rId8"/>
    <p:sldLayoutId id="2147585137" r:id="rId9"/>
    <p:sldLayoutId id="2147585138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1330" name="Rectangle 2">
            <a:extLst>
              <a:ext uri="{FF2B5EF4-FFF2-40B4-BE49-F238E27FC236}">
                <a16:creationId xmlns:a16="http://schemas.microsoft.com/office/drawing/2014/main" id="{1A16F5FB-5D38-45AA-B15A-CD8A7856BB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891331" name="Rectangle 3">
            <a:extLst>
              <a:ext uri="{FF2B5EF4-FFF2-40B4-BE49-F238E27FC236}">
                <a16:creationId xmlns:a16="http://schemas.microsoft.com/office/drawing/2014/main" id="{63FA7320-49DD-4133-BC45-61E681CD38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2EA25F7-1A1D-45DA-B108-FE87D0C87DA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1A60837-6233-4B16-95A1-242E5AC4EDD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99FFA4B-12D4-BB43-AEEA-C5A8B32C04F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B2D687F4-4954-4C87-867F-8566D742A259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85467" r:id="rId1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タイトル プレースホルダ 1">
            <a:extLst>
              <a:ext uri="{FF2B5EF4-FFF2-40B4-BE49-F238E27FC236}">
                <a16:creationId xmlns:a16="http://schemas.microsoft.com/office/drawing/2014/main" id="{F3F1D099-0E12-2C41-84D2-0D3DDCD97A9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414723" name="テキスト プレースホルダ 2">
            <a:extLst>
              <a:ext uri="{FF2B5EF4-FFF2-40B4-BE49-F238E27FC236}">
                <a16:creationId xmlns:a16="http://schemas.microsoft.com/office/drawing/2014/main" id="{DCFFD5DF-D033-7D43-AE7C-F5539527788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C461B2CB-C5D7-4310-B2ED-BEA828BB14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rgbClr val="898989"/>
                </a:solidFill>
                <a:latin typeface="Calibri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10EBDB0-4235-4EF1-A90E-4098787D7F9C}" type="datetime1">
              <a:rPr lang="ja-JP" altLang="en-US"/>
              <a:pPr>
                <a:defRPr/>
              </a:pPr>
              <a:t>2020/4/23</a:t>
            </a:fld>
            <a:endParaRPr lang="en-US" altLang="ja-JP" dirty="0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02CA0A10-9A58-4FB3-BBFD-90BEB39E82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CE3F0767-2BD1-474E-BD04-ECB88CBB38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rgbClr val="898989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B7267A3-FB3B-AC45-9F9C-0330CEB8CB2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ＭＳ Ｐゴシック" pitchFamily="50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A43F4273-0821-3146-A0E7-A520F77F8E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58251C2-9DAE-7F40-8E96-F022522480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3D12CA56-6D5C-4E4E-B925-80798B7BD54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AF51D1F3-81FB-43D5-ABFF-873AC11DBBB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FEB40639-8B93-4F89-A7F9-13586F22DE3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ED5BA81-A3C4-1246-B09C-CDE47878936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208" r:id="rId1"/>
    <p:sldLayoutId id="2147585209" r:id="rId2"/>
    <p:sldLayoutId id="2147585210" r:id="rId3"/>
    <p:sldLayoutId id="2147585211" r:id="rId4"/>
    <p:sldLayoutId id="2147585212" r:id="rId5"/>
    <p:sldLayoutId id="2147585213" r:id="rId6"/>
    <p:sldLayoutId id="2147585214" r:id="rId7"/>
    <p:sldLayoutId id="2147585215" r:id="rId8"/>
    <p:sldLayoutId id="2147585216" r:id="rId9"/>
    <p:sldLayoutId id="2147585217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>
            <a:extLst>
              <a:ext uri="{FF2B5EF4-FFF2-40B4-BE49-F238E27FC236}">
                <a16:creationId xmlns:a16="http://schemas.microsoft.com/office/drawing/2014/main" id="{8FA13518-B65A-CF4D-9ABB-0BA690363D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415747" name="Rectangle 3">
            <a:extLst>
              <a:ext uri="{FF2B5EF4-FFF2-40B4-BE49-F238E27FC236}">
                <a16:creationId xmlns:a16="http://schemas.microsoft.com/office/drawing/2014/main" id="{4D995462-2FBE-B140-9D67-0129F99636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2309124" name="Rectangle 4">
            <a:extLst>
              <a:ext uri="{FF2B5EF4-FFF2-40B4-BE49-F238E27FC236}">
                <a16:creationId xmlns:a16="http://schemas.microsoft.com/office/drawing/2014/main" id="{720CAA90-A813-4D22-AB61-85C72A0926F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 i="0">
                <a:solidFill>
                  <a:srgbClr val="000000"/>
                </a:solidFill>
                <a:latin typeface="+mn-lt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309125" name="Rectangle 5">
            <a:extLst>
              <a:ext uri="{FF2B5EF4-FFF2-40B4-BE49-F238E27FC236}">
                <a16:creationId xmlns:a16="http://schemas.microsoft.com/office/drawing/2014/main" id="{03F3504F-8137-4693-9BF6-7CAD8DAD6ED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i="0">
                <a:solidFill>
                  <a:srgbClr val="000000"/>
                </a:solidFill>
                <a:latin typeface="+mn-lt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309126" name="Rectangle 6">
            <a:extLst>
              <a:ext uri="{FF2B5EF4-FFF2-40B4-BE49-F238E27FC236}">
                <a16:creationId xmlns:a16="http://schemas.microsoft.com/office/drawing/2014/main" id="{8C7BB7B5-25C5-4C49-8A06-CEAD72715FD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4E002DA-85DB-7B4D-9ADE-A60FFCD2205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468" r:id="rId1"/>
    <p:sldLayoutId id="2147585469" r:id="rId2"/>
    <p:sldLayoutId id="2147585470" r:id="rId3"/>
    <p:sldLayoutId id="2147585471" r:id="rId4"/>
    <p:sldLayoutId id="2147585472" r:id="rId5"/>
    <p:sldLayoutId id="2147585473" r:id="rId6"/>
    <p:sldLayoutId id="2147585474" r:id="rId7"/>
    <p:sldLayoutId id="2147585475" r:id="rId8"/>
    <p:sldLayoutId id="2147585476" r:id="rId9"/>
    <p:sldLayoutId id="2147585477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>
            <a:extLst>
              <a:ext uri="{FF2B5EF4-FFF2-40B4-BE49-F238E27FC236}">
                <a16:creationId xmlns:a16="http://schemas.microsoft.com/office/drawing/2014/main" id="{14DF4B3E-5CB4-E241-A20D-AEC4C44AAE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450563" name="Rectangle 3">
            <a:extLst>
              <a:ext uri="{FF2B5EF4-FFF2-40B4-BE49-F238E27FC236}">
                <a16:creationId xmlns:a16="http://schemas.microsoft.com/office/drawing/2014/main" id="{788C4AFD-AD49-B74A-9B78-D2C1801152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59EFAC42-D438-4644-B20C-6AB20D3A3C9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2DB16762-4B42-42D1-8C82-D3134F76692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3A63DC63-A362-4228-9000-ADBE52DDED4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0DFE8E77-FB09-3740-AF57-31CD57039D4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488" r:id="rId1"/>
    <p:sldLayoutId id="2147585489" r:id="rId2"/>
    <p:sldLayoutId id="2147585490" r:id="rId3"/>
    <p:sldLayoutId id="2147585491" r:id="rId4"/>
    <p:sldLayoutId id="2147585492" r:id="rId5"/>
    <p:sldLayoutId id="2147585493" r:id="rId6"/>
    <p:sldLayoutId id="2147585494" r:id="rId7"/>
    <p:sldLayoutId id="2147585495" r:id="rId8"/>
    <p:sldLayoutId id="2147585496" r:id="rId9"/>
    <p:sldLayoutId id="2147585497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2">
            <a:extLst>
              <a:ext uri="{FF2B5EF4-FFF2-40B4-BE49-F238E27FC236}">
                <a16:creationId xmlns:a16="http://schemas.microsoft.com/office/drawing/2014/main" id="{B6F864B5-661F-C148-8289-64C3043A68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461827" name="Rectangle 3">
            <a:extLst>
              <a:ext uri="{FF2B5EF4-FFF2-40B4-BE49-F238E27FC236}">
                <a16:creationId xmlns:a16="http://schemas.microsoft.com/office/drawing/2014/main" id="{83FEBE88-35DE-4C42-9D01-0F68F6BD5C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34170D1A-39DD-4857-822D-476334006C2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5F45969B-B720-4B87-ADDA-BD44882D705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3E63AC6B-36BD-4B57-AC46-6E6ED525F7F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25B4695-48B7-0645-8745-7F66AD010FE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498" r:id="rId1"/>
    <p:sldLayoutId id="2147585499" r:id="rId2"/>
    <p:sldLayoutId id="2147585500" r:id="rId3"/>
    <p:sldLayoutId id="2147585501" r:id="rId4"/>
    <p:sldLayoutId id="2147585502" r:id="rId5"/>
    <p:sldLayoutId id="2147585503" r:id="rId6"/>
    <p:sldLayoutId id="2147585504" r:id="rId7"/>
    <p:sldLayoutId id="2147585505" r:id="rId8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タイトル プレースホルダ 1">
            <a:extLst>
              <a:ext uri="{FF2B5EF4-FFF2-40B4-BE49-F238E27FC236}">
                <a16:creationId xmlns:a16="http://schemas.microsoft.com/office/drawing/2014/main" id="{ACC0E1B1-A6B4-3844-B5BF-1D05C30F441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471043" name="テキスト プレースホルダ 2">
            <a:extLst>
              <a:ext uri="{FF2B5EF4-FFF2-40B4-BE49-F238E27FC236}">
                <a16:creationId xmlns:a16="http://schemas.microsoft.com/office/drawing/2014/main" id="{999E630B-B8E3-E94A-ABA3-13B266A4F63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BBB28090-A2CB-46C3-8AD3-6F250A0AE7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7B678034-6061-4934-9D86-58E8F6D66020}" type="datetime1">
              <a:rPr lang="ja-JP" altLang="en-US"/>
              <a:pPr>
                <a:defRPr/>
              </a:pPr>
              <a:t>2020/4/23</a:t>
            </a:fld>
            <a:endParaRPr lang="en-US" altLang="ja-JP" dirty="0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0FFA68A-3CBE-4502-AC9F-338968970E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6C504C52-9890-489D-9C96-1C938091AD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rgbClr val="898989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DB084D8-26B4-E04D-B913-F9DABA42D1D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ＭＳ Ｐゴシック" pitchFamily="50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ＭＳ Ｐゴシック" pitchFamily="50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タイトル プレースホルダ 1">
            <a:extLst>
              <a:ext uri="{FF2B5EF4-FFF2-40B4-BE49-F238E27FC236}">
                <a16:creationId xmlns:a16="http://schemas.microsoft.com/office/drawing/2014/main" id="{3ED0FD2F-8714-894B-9C00-01C6CFD60E4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472067" name="テキスト プレースホルダ 2">
            <a:extLst>
              <a:ext uri="{FF2B5EF4-FFF2-40B4-BE49-F238E27FC236}">
                <a16:creationId xmlns:a16="http://schemas.microsoft.com/office/drawing/2014/main" id="{DD1FFA7F-1F27-EA43-83C2-1E534974EA1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2DB856AC-D0B8-4136-9622-C8E0A79955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rgbClr val="898989"/>
                </a:solidFill>
                <a:latin typeface="Calibri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FF7E7C1-4AFC-4D76-86F3-8378FC803A88}" type="datetime1">
              <a:rPr lang="ja-JP" altLang="en-US"/>
              <a:pPr>
                <a:defRPr/>
              </a:pPr>
              <a:t>2020/4/23</a:t>
            </a:fld>
            <a:endParaRPr lang="en-US" altLang="ja-JP" dirty="0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F53434FC-F7AD-4445-94DD-A0F31E21E0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C071109B-8A32-42BA-B07E-BB7911DA9A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rgbClr val="898989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33A8507-656E-2E48-8085-8989CE04DBC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506" r:id="rId1"/>
    <p:sldLayoutId id="2147585507" r:id="rId2"/>
    <p:sldLayoutId id="2147585508" r:id="rId3"/>
    <p:sldLayoutId id="2147585509" r:id="rId4"/>
    <p:sldLayoutId id="2147585510" r:id="rId5"/>
    <p:sldLayoutId id="2147585511" r:id="rId6"/>
    <p:sldLayoutId id="2147585512" r:id="rId7"/>
    <p:sldLayoutId id="2147585513" r:id="rId8"/>
    <p:sldLayoutId id="2147585514" r:id="rId9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ＭＳ Ｐゴシック" pitchFamily="50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ＭＳ Ｐゴシック" pitchFamily="50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Rectangle 2">
            <a:extLst>
              <a:ext uri="{FF2B5EF4-FFF2-40B4-BE49-F238E27FC236}">
                <a16:creationId xmlns:a16="http://schemas.microsoft.com/office/drawing/2014/main" id="{49B2421F-0FFD-554D-899C-8D8E6C18EB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494595" name="Rectangle 3">
            <a:extLst>
              <a:ext uri="{FF2B5EF4-FFF2-40B4-BE49-F238E27FC236}">
                <a16:creationId xmlns:a16="http://schemas.microsoft.com/office/drawing/2014/main" id="{E4151149-41E3-4244-B50C-7EAFA33812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185D03D-4264-400B-BE53-A62D4905228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E72161E-3CFB-47AD-9929-5110DF7E9CA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BDC3212-8976-46FA-A8B7-8172585260F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20419B2-8E0F-7B4F-ACDF-696F5F3D5DCD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526" r:id="rId1"/>
    <p:sldLayoutId id="2147585527" r:id="rId2"/>
    <p:sldLayoutId id="2147585528" r:id="rId3"/>
    <p:sldLayoutId id="2147585529" r:id="rId4"/>
    <p:sldLayoutId id="2147585530" r:id="rId5"/>
    <p:sldLayoutId id="2147585531" r:id="rId6"/>
    <p:sldLayoutId id="2147585532" r:id="rId7"/>
    <p:sldLayoutId id="2147585533" r:id="rId8"/>
    <p:sldLayoutId id="2147585534" r:id="rId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>
            <a:extLst>
              <a:ext uri="{FF2B5EF4-FFF2-40B4-BE49-F238E27FC236}">
                <a16:creationId xmlns:a16="http://schemas.microsoft.com/office/drawing/2014/main" id="{4CFEBDF7-1185-A143-B694-7425FC004B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504835" name="Rectangle 3">
            <a:extLst>
              <a:ext uri="{FF2B5EF4-FFF2-40B4-BE49-F238E27FC236}">
                <a16:creationId xmlns:a16="http://schemas.microsoft.com/office/drawing/2014/main" id="{0AC89FF3-49C3-DF4B-B013-9EA65FEA11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59A74999-3D2B-456E-AEEC-DD0DFCC56C0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236627BE-79F3-44F2-99A0-85B6E610BE1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E4FE83C9-6F6D-49E1-9864-F35DA2AC408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CF5E2F1-2997-5641-AFA5-33E08228858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535" r:id="rId1"/>
    <p:sldLayoutId id="2147585536" r:id="rId2"/>
    <p:sldLayoutId id="2147585537" r:id="rId3"/>
    <p:sldLayoutId id="2147585538" r:id="rId4"/>
    <p:sldLayoutId id="2147585539" r:id="rId5"/>
    <p:sldLayoutId id="2147585540" r:id="rId6"/>
    <p:sldLayoutId id="2147585541" r:id="rId7"/>
    <p:sldLayoutId id="2147585542" r:id="rId8"/>
    <p:sldLayoutId id="2147585543" r:id="rId9"/>
    <p:sldLayoutId id="2147585544" r:id="rId10"/>
  </p:sldLayoutIdLst>
  <p:transition spd="med">
    <p:zoom dir="in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6098" name="Group 2">
            <a:extLst>
              <a:ext uri="{FF2B5EF4-FFF2-40B4-BE49-F238E27FC236}">
                <a16:creationId xmlns:a16="http://schemas.microsoft.com/office/drawing/2014/main" id="{DA511254-9B58-7E46-85D7-28A4B9C4D059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516104" name="Group 3">
              <a:extLst>
                <a:ext uri="{FF2B5EF4-FFF2-40B4-BE49-F238E27FC236}">
                  <a16:creationId xmlns:a16="http://schemas.microsoft.com/office/drawing/2014/main" id="{3F11AF35-D839-2D46-9D14-DDA42A82C7A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516107" name="Freeform 4">
                <a:extLst>
                  <a:ext uri="{FF2B5EF4-FFF2-40B4-BE49-F238E27FC236}">
                    <a16:creationId xmlns:a16="http://schemas.microsoft.com/office/drawing/2014/main" id="{5383D4B6-2A71-2E40-89FD-6E16467A3B2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08" name="Freeform 5">
                <a:extLst>
                  <a:ext uri="{FF2B5EF4-FFF2-40B4-BE49-F238E27FC236}">
                    <a16:creationId xmlns:a16="http://schemas.microsoft.com/office/drawing/2014/main" id="{F351F218-5FB1-1949-8BDB-9C867F1FAAC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09" name="Freeform 6">
                <a:extLst>
                  <a:ext uri="{FF2B5EF4-FFF2-40B4-BE49-F238E27FC236}">
                    <a16:creationId xmlns:a16="http://schemas.microsoft.com/office/drawing/2014/main" id="{D5141F6E-886A-E646-BE35-E5D34E9DC8A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72" y="1673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10" name="Freeform 7">
                <a:extLst>
                  <a:ext uri="{FF2B5EF4-FFF2-40B4-BE49-F238E27FC236}">
                    <a16:creationId xmlns:a16="http://schemas.microsoft.com/office/drawing/2014/main" id="{33084B20-0B95-7C42-88E4-920112B0C12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67" y="175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11" name="Freeform 8">
                <a:extLst>
                  <a:ext uri="{FF2B5EF4-FFF2-40B4-BE49-F238E27FC236}">
                    <a16:creationId xmlns:a16="http://schemas.microsoft.com/office/drawing/2014/main" id="{7177BCE6-0990-2747-AA2D-9B28102B397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12" name="Freeform 9">
                <a:extLst>
                  <a:ext uri="{FF2B5EF4-FFF2-40B4-BE49-F238E27FC236}">
                    <a16:creationId xmlns:a16="http://schemas.microsoft.com/office/drawing/2014/main" id="{145AAD4E-4F6D-A649-9709-857A4629474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36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13" name="Freeform 10">
                <a:extLst>
                  <a:ext uri="{FF2B5EF4-FFF2-40B4-BE49-F238E27FC236}">
                    <a16:creationId xmlns:a16="http://schemas.microsoft.com/office/drawing/2014/main" id="{C614FB03-C6F6-E747-BCC5-7AAD89F38F6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49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14" name="Freeform 11">
                <a:extLst>
                  <a:ext uri="{FF2B5EF4-FFF2-40B4-BE49-F238E27FC236}">
                    <a16:creationId xmlns:a16="http://schemas.microsoft.com/office/drawing/2014/main" id="{C45C0EBA-2C5C-D04E-B39F-E3145513849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97" y="1660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890231761 h 317"/>
                  <a:gd name="T4" fmla="*/ 624 w 624"/>
                  <a:gd name="T5" fmla="*/ 189023176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15" name="Freeform 12">
                <a:extLst>
                  <a:ext uri="{FF2B5EF4-FFF2-40B4-BE49-F238E27FC236}">
                    <a16:creationId xmlns:a16="http://schemas.microsoft.com/office/drawing/2014/main" id="{E0A7A2D4-6290-FE46-8094-2CCCF2FEF43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16" name="Freeform 13">
                <a:extLst>
                  <a:ext uri="{FF2B5EF4-FFF2-40B4-BE49-F238E27FC236}">
                    <a16:creationId xmlns:a16="http://schemas.microsoft.com/office/drawing/2014/main" id="{0F7387DF-D083-1F4A-AA07-1556AD83CB0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17" name="Freeform 14">
                <a:extLst>
                  <a:ext uri="{FF2B5EF4-FFF2-40B4-BE49-F238E27FC236}">
                    <a16:creationId xmlns:a16="http://schemas.microsoft.com/office/drawing/2014/main" id="{77FF14D7-5386-714D-A2F4-3FD02C2A24E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45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18" name="Freeform 15">
                <a:extLst>
                  <a:ext uri="{FF2B5EF4-FFF2-40B4-BE49-F238E27FC236}">
                    <a16:creationId xmlns:a16="http://schemas.microsoft.com/office/drawing/2014/main" id="{7864AD14-703D-4C49-8CEC-5ABC005D0FE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783932763 h 272"/>
                  <a:gd name="T4" fmla="*/ 240 w 624"/>
                  <a:gd name="T5" fmla="*/ 1574227337 h 272"/>
                  <a:gd name="T6" fmla="*/ 624 w 624"/>
                  <a:gd name="T7" fmla="*/ 1783932763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19" name="Freeform 16">
                <a:extLst>
                  <a:ext uri="{FF2B5EF4-FFF2-40B4-BE49-F238E27FC236}">
                    <a16:creationId xmlns:a16="http://schemas.microsoft.com/office/drawing/2014/main" id="{618F73F8-1372-9E46-BD3C-7D6037C2288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3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20" name="Freeform 17">
                <a:extLst>
                  <a:ext uri="{FF2B5EF4-FFF2-40B4-BE49-F238E27FC236}">
                    <a16:creationId xmlns:a16="http://schemas.microsoft.com/office/drawing/2014/main" id="{B002AC7F-F8E1-CF4C-A6A7-25E64CBA533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66" y="1661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890231761 h 317"/>
                  <a:gd name="T4" fmla="*/ 624 w 624"/>
                  <a:gd name="T5" fmla="*/ 189023176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21" name="Freeform 18">
                <a:extLst>
                  <a:ext uri="{FF2B5EF4-FFF2-40B4-BE49-F238E27FC236}">
                    <a16:creationId xmlns:a16="http://schemas.microsoft.com/office/drawing/2014/main" id="{8E08A94E-2C0E-1E43-984A-2D05A6DC068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17" y="1664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22" name="Freeform 19">
                <a:extLst>
                  <a:ext uri="{FF2B5EF4-FFF2-40B4-BE49-F238E27FC236}">
                    <a16:creationId xmlns:a16="http://schemas.microsoft.com/office/drawing/2014/main" id="{A8AAB5A0-B9D9-7143-A211-96A9917565C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64" y="1743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23" name="Freeform 20">
                <a:extLst>
                  <a:ext uri="{FF2B5EF4-FFF2-40B4-BE49-F238E27FC236}">
                    <a16:creationId xmlns:a16="http://schemas.microsoft.com/office/drawing/2014/main" id="{A86792EA-6832-B746-AA18-911154B6CC66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58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24" name="Freeform 21">
                <a:extLst>
                  <a:ext uri="{FF2B5EF4-FFF2-40B4-BE49-F238E27FC236}">
                    <a16:creationId xmlns:a16="http://schemas.microsoft.com/office/drawing/2014/main" id="{13E77E83-EA96-264B-994E-D7B2A9E1B4F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72" y="1686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783932763 h 272"/>
                  <a:gd name="T4" fmla="*/ 240 w 624"/>
                  <a:gd name="T5" fmla="*/ 1574227337 h 272"/>
                  <a:gd name="T6" fmla="*/ 624 w 624"/>
                  <a:gd name="T7" fmla="*/ 1783932763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25" name="Freeform 22">
                <a:extLst>
                  <a:ext uri="{FF2B5EF4-FFF2-40B4-BE49-F238E27FC236}">
                    <a16:creationId xmlns:a16="http://schemas.microsoft.com/office/drawing/2014/main" id="{8D5928D9-7955-B249-8DBD-702CD081C68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83" y="1712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516105" name="Freeform 23">
              <a:extLst>
                <a:ext uri="{FF2B5EF4-FFF2-40B4-BE49-F238E27FC236}">
                  <a16:creationId xmlns:a16="http://schemas.microsoft.com/office/drawing/2014/main" id="{918FC410-8289-ED4F-8B13-D3111B283A0A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8750 h 385"/>
                <a:gd name="T2" fmla="*/ 1 w 5762"/>
                <a:gd name="T3" fmla="*/ 8364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8750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16106" name="Freeform 24">
              <a:extLst>
                <a:ext uri="{FF2B5EF4-FFF2-40B4-BE49-F238E27FC236}">
                  <a16:creationId xmlns:a16="http://schemas.microsoft.com/office/drawing/2014/main" id="{F8E10D5C-2165-8446-BD6E-CF993DD918D5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516099" name="Rectangle 25">
            <a:extLst>
              <a:ext uri="{FF2B5EF4-FFF2-40B4-BE49-F238E27FC236}">
                <a16:creationId xmlns:a16="http://schemas.microsoft.com/office/drawing/2014/main" id="{97FB4E55-5FB4-5E48-A277-70F688F286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516100" name="Rectangle 26">
            <a:extLst>
              <a:ext uri="{FF2B5EF4-FFF2-40B4-BE49-F238E27FC236}">
                <a16:creationId xmlns:a16="http://schemas.microsoft.com/office/drawing/2014/main" id="{AE0FE6A8-4041-804B-B63F-E87C420FC8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1841179" name="Rectangle 27">
            <a:extLst>
              <a:ext uri="{FF2B5EF4-FFF2-40B4-BE49-F238E27FC236}">
                <a16:creationId xmlns:a16="http://schemas.microsoft.com/office/drawing/2014/main" id="{8BEF3847-567B-4177-BDAA-38604FE0440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41180" name="Rectangle 28">
            <a:extLst>
              <a:ext uri="{FF2B5EF4-FFF2-40B4-BE49-F238E27FC236}">
                <a16:creationId xmlns:a16="http://schemas.microsoft.com/office/drawing/2014/main" id="{4A48BB6F-B45C-4592-9ED7-596C14BF5F4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41181" name="Rectangle 29">
            <a:extLst>
              <a:ext uri="{FF2B5EF4-FFF2-40B4-BE49-F238E27FC236}">
                <a16:creationId xmlns:a16="http://schemas.microsoft.com/office/drawing/2014/main" id="{9D888E92-633F-4442-8ACD-C0C9CE19A63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B435BB4-0CB7-E743-BED6-9219E43BEE1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545" r:id="rId1"/>
    <p:sldLayoutId id="2147585546" r:id="rId2"/>
    <p:sldLayoutId id="2147585547" r:id="rId3"/>
    <p:sldLayoutId id="2147585548" r:id="rId4"/>
    <p:sldLayoutId id="2147585549" r:id="rId5"/>
    <p:sldLayoutId id="2147585550" r:id="rId6"/>
    <p:sldLayoutId id="2147585551" r:id="rId7"/>
    <p:sldLayoutId id="2147585552" r:id="rId8"/>
    <p:sldLayoutId id="2147585553" r:id="rId9"/>
    <p:sldLayoutId id="2147585554" r:id="rId10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>
            <a:extLst>
              <a:ext uri="{FF2B5EF4-FFF2-40B4-BE49-F238E27FC236}">
                <a16:creationId xmlns:a16="http://schemas.microsoft.com/office/drawing/2014/main" id="{1997F9A4-7E46-8C48-B21E-F8C5702E10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527363" name="Rectangle 3">
            <a:extLst>
              <a:ext uri="{FF2B5EF4-FFF2-40B4-BE49-F238E27FC236}">
                <a16:creationId xmlns:a16="http://schemas.microsoft.com/office/drawing/2014/main" id="{D83074CC-D747-DF42-983D-B10841205E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4F2EB0BB-FEF4-4F47-B67D-A7FA10C03F7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6EE85E21-D8F1-42C8-82D5-FBD2BBDA76F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A06A8DBB-D953-4296-8B4C-B9779FC2258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A0C9E08-EE49-344F-BD66-061325A313A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555" r:id="rId1"/>
    <p:sldLayoutId id="2147585556" r:id="rId2"/>
    <p:sldLayoutId id="2147585557" r:id="rId3"/>
    <p:sldLayoutId id="2147585558" r:id="rId4"/>
    <p:sldLayoutId id="2147585559" r:id="rId5"/>
    <p:sldLayoutId id="2147585560" r:id="rId6"/>
    <p:sldLayoutId id="2147585561" r:id="rId7"/>
    <p:sldLayoutId id="2147585562" r:id="rId8"/>
    <p:sldLayoutId id="2147585563" r:id="rId9"/>
    <p:sldLayoutId id="2147585564" r:id="rId10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>
            <a:extLst>
              <a:ext uri="{FF2B5EF4-FFF2-40B4-BE49-F238E27FC236}">
                <a16:creationId xmlns:a16="http://schemas.microsoft.com/office/drawing/2014/main" id="{F6DD9394-E4A3-0C40-A338-5D31FE13A6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538627" name="Rectangle 3">
            <a:extLst>
              <a:ext uri="{FF2B5EF4-FFF2-40B4-BE49-F238E27FC236}">
                <a16:creationId xmlns:a16="http://schemas.microsoft.com/office/drawing/2014/main" id="{0D4312EB-D44E-2F4D-868A-A054E134BE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802244" name="Rectangle 4">
            <a:extLst>
              <a:ext uri="{FF2B5EF4-FFF2-40B4-BE49-F238E27FC236}">
                <a16:creationId xmlns:a16="http://schemas.microsoft.com/office/drawing/2014/main" id="{948EADD4-ED20-4418-98E5-EDB666B6DB6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5" name="Rectangle 5">
            <a:extLst>
              <a:ext uri="{FF2B5EF4-FFF2-40B4-BE49-F238E27FC236}">
                <a16:creationId xmlns:a16="http://schemas.microsoft.com/office/drawing/2014/main" id="{2AD700C7-D098-470B-9E72-C52A353A5FC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6" name="Rectangle 6">
            <a:extLst>
              <a:ext uri="{FF2B5EF4-FFF2-40B4-BE49-F238E27FC236}">
                <a16:creationId xmlns:a16="http://schemas.microsoft.com/office/drawing/2014/main" id="{C6F1550A-5B8B-4BF4-8212-1C47D7521C5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D62A19D-0DC8-2841-B924-1CEC65AF51B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565" r:id="rId1"/>
    <p:sldLayoutId id="2147585566" r:id="rId2"/>
    <p:sldLayoutId id="2147585567" r:id="rId3"/>
    <p:sldLayoutId id="2147585568" r:id="rId4"/>
    <p:sldLayoutId id="2147585569" r:id="rId5"/>
    <p:sldLayoutId id="2147585570" r:id="rId6"/>
    <p:sldLayoutId id="2147585571" r:id="rId7"/>
    <p:sldLayoutId id="2147585572" r:id="rId8"/>
    <p:sldLayoutId id="2147585573" r:id="rId9"/>
    <p:sldLayoutId id="2147585574" r:id="rId10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>
            <a:extLst>
              <a:ext uri="{FF2B5EF4-FFF2-40B4-BE49-F238E27FC236}">
                <a16:creationId xmlns:a16="http://schemas.microsoft.com/office/drawing/2014/main" id="{51B5699E-90DC-CA43-8E37-9FBC39A242A3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18440" name="Group 3">
              <a:extLst>
                <a:ext uri="{FF2B5EF4-FFF2-40B4-BE49-F238E27FC236}">
                  <a16:creationId xmlns:a16="http://schemas.microsoft.com/office/drawing/2014/main" id="{BCB2DF1E-F4ED-9F46-9303-85B5DBAD4028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18443" name="Freeform 4">
                <a:extLst>
                  <a:ext uri="{FF2B5EF4-FFF2-40B4-BE49-F238E27FC236}">
                    <a16:creationId xmlns:a16="http://schemas.microsoft.com/office/drawing/2014/main" id="{98DB3465-14BB-FD47-BA33-735C6070FE2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44" name="Freeform 5">
                <a:extLst>
                  <a:ext uri="{FF2B5EF4-FFF2-40B4-BE49-F238E27FC236}">
                    <a16:creationId xmlns:a16="http://schemas.microsoft.com/office/drawing/2014/main" id="{1BBB1AEF-8E2D-D64C-80FE-1ED13E0C4DB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45" name="Freeform 6">
                <a:extLst>
                  <a:ext uri="{FF2B5EF4-FFF2-40B4-BE49-F238E27FC236}">
                    <a16:creationId xmlns:a16="http://schemas.microsoft.com/office/drawing/2014/main" id="{04601425-FA01-C241-AB7A-2EC11B2FD20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30" y="1694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46" name="Freeform 7">
                <a:extLst>
                  <a:ext uri="{FF2B5EF4-FFF2-40B4-BE49-F238E27FC236}">
                    <a16:creationId xmlns:a16="http://schemas.microsoft.com/office/drawing/2014/main" id="{6BA5B631-5797-ED40-BC81-66BE95BC482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109" y="1778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47" name="Freeform 8">
                <a:extLst>
                  <a:ext uri="{FF2B5EF4-FFF2-40B4-BE49-F238E27FC236}">
                    <a16:creationId xmlns:a16="http://schemas.microsoft.com/office/drawing/2014/main" id="{43445B6E-2CC6-1548-86C8-04269B1E0A9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48" name="Freeform 9">
                <a:extLst>
                  <a:ext uri="{FF2B5EF4-FFF2-40B4-BE49-F238E27FC236}">
                    <a16:creationId xmlns:a16="http://schemas.microsoft.com/office/drawing/2014/main" id="{F1E2E52E-8543-5A4D-BBFC-3C75676EE7B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8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49" name="Freeform 10">
                <a:extLst>
                  <a:ext uri="{FF2B5EF4-FFF2-40B4-BE49-F238E27FC236}">
                    <a16:creationId xmlns:a16="http://schemas.microsoft.com/office/drawing/2014/main" id="{22B3C81A-B166-A142-A7CF-A8DF5EAF7DA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21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50" name="Freeform 11">
                <a:extLst>
                  <a:ext uri="{FF2B5EF4-FFF2-40B4-BE49-F238E27FC236}">
                    <a16:creationId xmlns:a16="http://schemas.microsoft.com/office/drawing/2014/main" id="{18CEC1D1-9496-F641-9E00-AF4BDCDB1F8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41" y="1639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51" name="Freeform 12">
                <a:extLst>
                  <a:ext uri="{FF2B5EF4-FFF2-40B4-BE49-F238E27FC236}">
                    <a16:creationId xmlns:a16="http://schemas.microsoft.com/office/drawing/2014/main" id="{B73197BA-7DD3-2B4A-A20C-E15030E059D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52" name="Freeform 13">
                <a:extLst>
                  <a:ext uri="{FF2B5EF4-FFF2-40B4-BE49-F238E27FC236}">
                    <a16:creationId xmlns:a16="http://schemas.microsoft.com/office/drawing/2014/main" id="{CE9A0951-F531-DD40-ADA3-400D6452552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53" name="Freeform 14">
                <a:extLst>
                  <a:ext uri="{FF2B5EF4-FFF2-40B4-BE49-F238E27FC236}">
                    <a16:creationId xmlns:a16="http://schemas.microsoft.com/office/drawing/2014/main" id="{568AAB57-1C80-F340-AB28-8E5C952B142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17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54" name="Freeform 15">
                <a:extLst>
                  <a:ext uri="{FF2B5EF4-FFF2-40B4-BE49-F238E27FC236}">
                    <a16:creationId xmlns:a16="http://schemas.microsoft.com/office/drawing/2014/main" id="{C8567AD3-8C08-B848-8EAC-36874359B1B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55" name="Freeform 16">
                <a:extLst>
                  <a:ext uri="{FF2B5EF4-FFF2-40B4-BE49-F238E27FC236}">
                    <a16:creationId xmlns:a16="http://schemas.microsoft.com/office/drawing/2014/main" id="{71CFDD8D-F6D6-A24D-8FF8-77CF5B140DF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09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56" name="Freeform 17">
                <a:extLst>
                  <a:ext uri="{FF2B5EF4-FFF2-40B4-BE49-F238E27FC236}">
                    <a16:creationId xmlns:a16="http://schemas.microsoft.com/office/drawing/2014/main" id="{57FC63A7-4C51-B74A-A5EC-FB181BAF2E5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10" y="1624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57" name="Freeform 18">
                <a:extLst>
                  <a:ext uri="{FF2B5EF4-FFF2-40B4-BE49-F238E27FC236}">
                    <a16:creationId xmlns:a16="http://schemas.microsoft.com/office/drawing/2014/main" id="{1A210D03-414B-4748-986B-3AF1FB391C5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633" y="1651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58" name="Freeform 19">
                <a:extLst>
                  <a:ext uri="{FF2B5EF4-FFF2-40B4-BE49-F238E27FC236}">
                    <a16:creationId xmlns:a16="http://schemas.microsoft.com/office/drawing/2014/main" id="{501027E9-14DC-F843-B381-ABA7D1ACD61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80" y="172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59" name="Freeform 20">
                <a:extLst>
                  <a:ext uri="{FF2B5EF4-FFF2-40B4-BE49-F238E27FC236}">
                    <a16:creationId xmlns:a16="http://schemas.microsoft.com/office/drawing/2014/main" id="{1BFF42EF-AC72-FD40-A7EE-9894FF118542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4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60" name="Freeform 21">
                <a:extLst>
                  <a:ext uri="{FF2B5EF4-FFF2-40B4-BE49-F238E27FC236}">
                    <a16:creationId xmlns:a16="http://schemas.microsoft.com/office/drawing/2014/main" id="{DCF1E587-F3CD-DE4B-9E23-FFFF9FBD8D0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44" y="1649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61" name="Freeform 22">
                <a:extLst>
                  <a:ext uri="{FF2B5EF4-FFF2-40B4-BE49-F238E27FC236}">
                    <a16:creationId xmlns:a16="http://schemas.microsoft.com/office/drawing/2014/main" id="{883A74C5-134B-7F43-B777-3FDC0885BF2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27" y="1675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18441" name="Freeform 23">
              <a:extLst>
                <a:ext uri="{FF2B5EF4-FFF2-40B4-BE49-F238E27FC236}">
                  <a16:creationId xmlns:a16="http://schemas.microsoft.com/office/drawing/2014/main" id="{B5FA1077-91E0-444B-9C05-DC64D144CCE0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3142 h 385"/>
                <a:gd name="T2" fmla="*/ 1 w 5762"/>
                <a:gd name="T3" fmla="*/ 12562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8442" name="Freeform 24">
              <a:extLst>
                <a:ext uri="{FF2B5EF4-FFF2-40B4-BE49-F238E27FC236}">
                  <a16:creationId xmlns:a16="http://schemas.microsoft.com/office/drawing/2014/main" id="{67F6C945-9974-9041-AE88-EA1252708A25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8435" name="Rectangle 25">
            <a:extLst>
              <a:ext uri="{FF2B5EF4-FFF2-40B4-BE49-F238E27FC236}">
                <a16:creationId xmlns:a16="http://schemas.microsoft.com/office/drawing/2014/main" id="{D3BDA7AA-BE6B-8640-8BD0-1E3A71C803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8436" name="Rectangle 26">
            <a:extLst>
              <a:ext uri="{FF2B5EF4-FFF2-40B4-BE49-F238E27FC236}">
                <a16:creationId xmlns:a16="http://schemas.microsoft.com/office/drawing/2014/main" id="{60CB6666-DE01-5345-B8C0-F1652FA856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1823771" name="Rectangle 27">
            <a:extLst>
              <a:ext uri="{FF2B5EF4-FFF2-40B4-BE49-F238E27FC236}">
                <a16:creationId xmlns:a16="http://schemas.microsoft.com/office/drawing/2014/main" id="{93A0DF0B-ED4E-486B-B9B7-B82C4ACD1E2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23772" name="Rectangle 28">
            <a:extLst>
              <a:ext uri="{FF2B5EF4-FFF2-40B4-BE49-F238E27FC236}">
                <a16:creationId xmlns:a16="http://schemas.microsoft.com/office/drawing/2014/main" id="{364C9CCB-05DB-4E2D-8C47-F127C1EF106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23773" name="Rectangle 29">
            <a:extLst>
              <a:ext uri="{FF2B5EF4-FFF2-40B4-BE49-F238E27FC236}">
                <a16:creationId xmlns:a16="http://schemas.microsoft.com/office/drawing/2014/main" id="{E1F16B6F-53DA-4106-9367-6D233025692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59937ED-D20D-5344-A652-543AADED91F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218" r:id="rId1"/>
    <p:sldLayoutId id="2147585219" r:id="rId2"/>
    <p:sldLayoutId id="2147585220" r:id="rId3"/>
    <p:sldLayoutId id="2147585221" r:id="rId4"/>
    <p:sldLayoutId id="2147585222" r:id="rId5"/>
    <p:sldLayoutId id="2147585223" r:id="rId6"/>
    <p:sldLayoutId id="2147585224" r:id="rId7"/>
    <p:sldLayoutId id="2147585225" r:id="rId8"/>
    <p:sldLayoutId id="2147585226" r:id="rId9"/>
    <p:sldLayoutId id="2147585227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9890" name="Group 2">
            <a:extLst>
              <a:ext uri="{FF2B5EF4-FFF2-40B4-BE49-F238E27FC236}">
                <a16:creationId xmlns:a16="http://schemas.microsoft.com/office/drawing/2014/main" id="{E34CAAA0-C161-194E-92E9-BB74B59A33E9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549896" name="Group 3">
              <a:extLst>
                <a:ext uri="{FF2B5EF4-FFF2-40B4-BE49-F238E27FC236}">
                  <a16:creationId xmlns:a16="http://schemas.microsoft.com/office/drawing/2014/main" id="{5DB5CC6B-CC8E-4945-9454-E345FEBCAB4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549899" name="Freeform 4">
                <a:extLst>
                  <a:ext uri="{FF2B5EF4-FFF2-40B4-BE49-F238E27FC236}">
                    <a16:creationId xmlns:a16="http://schemas.microsoft.com/office/drawing/2014/main" id="{13D75630-832A-324D-B34B-CC104F56480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00" name="Freeform 5">
                <a:extLst>
                  <a:ext uri="{FF2B5EF4-FFF2-40B4-BE49-F238E27FC236}">
                    <a16:creationId xmlns:a16="http://schemas.microsoft.com/office/drawing/2014/main" id="{6075F419-7FC6-D846-8BB2-1B1BEDC94B7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01" name="Freeform 6">
                <a:extLst>
                  <a:ext uri="{FF2B5EF4-FFF2-40B4-BE49-F238E27FC236}">
                    <a16:creationId xmlns:a16="http://schemas.microsoft.com/office/drawing/2014/main" id="{1CD4F1B2-C191-6E42-AD1D-D4F778E5C50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72" y="1673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02" name="Freeform 7">
                <a:extLst>
                  <a:ext uri="{FF2B5EF4-FFF2-40B4-BE49-F238E27FC236}">
                    <a16:creationId xmlns:a16="http://schemas.microsoft.com/office/drawing/2014/main" id="{3A5151F8-99FB-3A44-970F-6EA8DDF90E2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67" y="175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03" name="Freeform 8">
                <a:extLst>
                  <a:ext uri="{FF2B5EF4-FFF2-40B4-BE49-F238E27FC236}">
                    <a16:creationId xmlns:a16="http://schemas.microsoft.com/office/drawing/2014/main" id="{81D41C4B-F081-0443-9BD5-8A2ADA5E3F5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04" name="Freeform 9">
                <a:extLst>
                  <a:ext uri="{FF2B5EF4-FFF2-40B4-BE49-F238E27FC236}">
                    <a16:creationId xmlns:a16="http://schemas.microsoft.com/office/drawing/2014/main" id="{D9F34224-2F84-1149-BB76-40863878D0B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36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05" name="Freeform 10">
                <a:extLst>
                  <a:ext uri="{FF2B5EF4-FFF2-40B4-BE49-F238E27FC236}">
                    <a16:creationId xmlns:a16="http://schemas.microsoft.com/office/drawing/2014/main" id="{B582DEED-4B63-7C48-9697-3D35AA344E3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49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06" name="Freeform 11">
                <a:extLst>
                  <a:ext uri="{FF2B5EF4-FFF2-40B4-BE49-F238E27FC236}">
                    <a16:creationId xmlns:a16="http://schemas.microsoft.com/office/drawing/2014/main" id="{24A6CD68-22E8-114F-B5F6-3B1E178116B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97" y="1660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890231761 h 317"/>
                  <a:gd name="T4" fmla="*/ 624 w 624"/>
                  <a:gd name="T5" fmla="*/ 189023176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07" name="Freeform 12">
                <a:extLst>
                  <a:ext uri="{FF2B5EF4-FFF2-40B4-BE49-F238E27FC236}">
                    <a16:creationId xmlns:a16="http://schemas.microsoft.com/office/drawing/2014/main" id="{B3254495-00DB-2A4E-BEAF-C46B4A7D2E7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08" name="Freeform 13">
                <a:extLst>
                  <a:ext uri="{FF2B5EF4-FFF2-40B4-BE49-F238E27FC236}">
                    <a16:creationId xmlns:a16="http://schemas.microsoft.com/office/drawing/2014/main" id="{1F6EBCE6-CFFD-D94C-B3FE-2A002C2FBD9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09" name="Freeform 14">
                <a:extLst>
                  <a:ext uri="{FF2B5EF4-FFF2-40B4-BE49-F238E27FC236}">
                    <a16:creationId xmlns:a16="http://schemas.microsoft.com/office/drawing/2014/main" id="{0D803B2F-2785-D84F-8258-B3834DC0BC9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45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10" name="Freeform 15">
                <a:extLst>
                  <a:ext uri="{FF2B5EF4-FFF2-40B4-BE49-F238E27FC236}">
                    <a16:creationId xmlns:a16="http://schemas.microsoft.com/office/drawing/2014/main" id="{788E548F-2EE0-2541-8BDC-20AF51F2E8C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783932763 h 272"/>
                  <a:gd name="T4" fmla="*/ 240 w 624"/>
                  <a:gd name="T5" fmla="*/ 1574227337 h 272"/>
                  <a:gd name="T6" fmla="*/ 624 w 624"/>
                  <a:gd name="T7" fmla="*/ 1783932763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11" name="Freeform 16">
                <a:extLst>
                  <a:ext uri="{FF2B5EF4-FFF2-40B4-BE49-F238E27FC236}">
                    <a16:creationId xmlns:a16="http://schemas.microsoft.com/office/drawing/2014/main" id="{1DA8E74E-70CA-2F4C-9750-D95A4D5ED43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3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12" name="Freeform 17">
                <a:extLst>
                  <a:ext uri="{FF2B5EF4-FFF2-40B4-BE49-F238E27FC236}">
                    <a16:creationId xmlns:a16="http://schemas.microsoft.com/office/drawing/2014/main" id="{E8B00A83-8173-7F46-AC12-E14756F3D3B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66" y="1661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890231761 h 317"/>
                  <a:gd name="T4" fmla="*/ 624 w 624"/>
                  <a:gd name="T5" fmla="*/ 189023176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13" name="Freeform 18">
                <a:extLst>
                  <a:ext uri="{FF2B5EF4-FFF2-40B4-BE49-F238E27FC236}">
                    <a16:creationId xmlns:a16="http://schemas.microsoft.com/office/drawing/2014/main" id="{3F289B6E-0050-0145-8664-3FE8DEF171E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17" y="1664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14" name="Freeform 19">
                <a:extLst>
                  <a:ext uri="{FF2B5EF4-FFF2-40B4-BE49-F238E27FC236}">
                    <a16:creationId xmlns:a16="http://schemas.microsoft.com/office/drawing/2014/main" id="{1D31164B-1E3F-D24A-8CBD-3C3D5A678FC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64" y="1743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15" name="Freeform 20">
                <a:extLst>
                  <a:ext uri="{FF2B5EF4-FFF2-40B4-BE49-F238E27FC236}">
                    <a16:creationId xmlns:a16="http://schemas.microsoft.com/office/drawing/2014/main" id="{84B1D15B-E5DE-4644-AA63-088E5507F17F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58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16" name="Freeform 21">
                <a:extLst>
                  <a:ext uri="{FF2B5EF4-FFF2-40B4-BE49-F238E27FC236}">
                    <a16:creationId xmlns:a16="http://schemas.microsoft.com/office/drawing/2014/main" id="{D20378C6-1121-BA42-8067-1BA338CE603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72" y="1686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783932763 h 272"/>
                  <a:gd name="T4" fmla="*/ 240 w 624"/>
                  <a:gd name="T5" fmla="*/ 1574227337 h 272"/>
                  <a:gd name="T6" fmla="*/ 624 w 624"/>
                  <a:gd name="T7" fmla="*/ 1783932763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17" name="Freeform 22">
                <a:extLst>
                  <a:ext uri="{FF2B5EF4-FFF2-40B4-BE49-F238E27FC236}">
                    <a16:creationId xmlns:a16="http://schemas.microsoft.com/office/drawing/2014/main" id="{BBF544D7-ACF5-974F-8ECE-3A26CCA9430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83" y="1712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549897" name="Freeform 23">
              <a:extLst>
                <a:ext uri="{FF2B5EF4-FFF2-40B4-BE49-F238E27FC236}">
                  <a16:creationId xmlns:a16="http://schemas.microsoft.com/office/drawing/2014/main" id="{8B5F5266-C2F3-0644-A4CE-7608D101B5E7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8750 h 385"/>
                <a:gd name="T2" fmla="*/ 1 w 5762"/>
                <a:gd name="T3" fmla="*/ 8364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8750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49898" name="Freeform 24">
              <a:extLst>
                <a:ext uri="{FF2B5EF4-FFF2-40B4-BE49-F238E27FC236}">
                  <a16:creationId xmlns:a16="http://schemas.microsoft.com/office/drawing/2014/main" id="{6062F5A0-4E39-1A45-A241-C0B8D118CD25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549891" name="Rectangle 25">
            <a:extLst>
              <a:ext uri="{FF2B5EF4-FFF2-40B4-BE49-F238E27FC236}">
                <a16:creationId xmlns:a16="http://schemas.microsoft.com/office/drawing/2014/main" id="{756734A7-150B-0A45-997C-29200FA75B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549892" name="Rectangle 26">
            <a:extLst>
              <a:ext uri="{FF2B5EF4-FFF2-40B4-BE49-F238E27FC236}">
                <a16:creationId xmlns:a16="http://schemas.microsoft.com/office/drawing/2014/main" id="{6146C4A2-784E-074F-ACB3-973264FB77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2360347" name="Rectangle 27">
            <a:extLst>
              <a:ext uri="{FF2B5EF4-FFF2-40B4-BE49-F238E27FC236}">
                <a16:creationId xmlns:a16="http://schemas.microsoft.com/office/drawing/2014/main" id="{627C6B7F-FD49-467C-8D92-FB1FDD2F2F8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50000"/>
              </a:spcBef>
              <a:defRPr kumimoji="0"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360348" name="Rectangle 28">
            <a:extLst>
              <a:ext uri="{FF2B5EF4-FFF2-40B4-BE49-F238E27FC236}">
                <a16:creationId xmlns:a16="http://schemas.microsoft.com/office/drawing/2014/main" id="{A78543DA-D2D7-45AF-926D-2DE313CBF3D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360349" name="Rectangle 29">
            <a:extLst>
              <a:ext uri="{FF2B5EF4-FFF2-40B4-BE49-F238E27FC236}">
                <a16:creationId xmlns:a16="http://schemas.microsoft.com/office/drawing/2014/main" id="{44842B75-B4FA-44DA-ACEB-9DEB0351319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1513E5E-ACD0-3A4B-85FB-8C3AF8810F9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575" r:id="rId1"/>
    <p:sldLayoutId id="2147585576" r:id="rId2"/>
    <p:sldLayoutId id="2147585577" r:id="rId3"/>
    <p:sldLayoutId id="2147585578" r:id="rId4"/>
    <p:sldLayoutId id="2147585579" r:id="rId5"/>
    <p:sldLayoutId id="2147585580" r:id="rId6"/>
    <p:sldLayoutId id="2147585581" r:id="rId7"/>
    <p:sldLayoutId id="2147585582" r:id="rId8"/>
    <p:sldLayoutId id="2147585583" r:id="rId9"/>
    <p:sldLayoutId id="2147585584" r:id="rId10"/>
  </p:sldLayoutIdLst>
  <p:transition spd="med">
    <p:zo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4" name="Rectangle 2">
            <a:extLst>
              <a:ext uri="{FF2B5EF4-FFF2-40B4-BE49-F238E27FC236}">
                <a16:creationId xmlns:a16="http://schemas.microsoft.com/office/drawing/2014/main" id="{BED75FD7-1508-AC4C-BCD9-1A608C1C65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561155" name="Rectangle 3">
            <a:extLst>
              <a:ext uri="{FF2B5EF4-FFF2-40B4-BE49-F238E27FC236}">
                <a16:creationId xmlns:a16="http://schemas.microsoft.com/office/drawing/2014/main" id="{AB22D3D0-0E70-3C4F-A768-162F3B15F0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4CE3F9F-3004-4E52-89D8-D86E4E6C226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C1DAA6B-5DDD-46BC-856F-E37179BAA97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065CFE8-E746-4D5B-8538-3FFBD0F2AC9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B35AC23-9DF8-5E48-B9CB-0447E77F299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585" r:id="rId1"/>
    <p:sldLayoutId id="2147585586" r:id="rId2"/>
    <p:sldLayoutId id="2147585587" r:id="rId3"/>
    <p:sldLayoutId id="2147585588" r:id="rId4"/>
    <p:sldLayoutId id="2147585589" r:id="rId5"/>
    <p:sldLayoutId id="2147585590" r:id="rId6"/>
    <p:sldLayoutId id="2147585591" r:id="rId7"/>
    <p:sldLayoutId id="2147585592" r:id="rId8"/>
    <p:sldLayoutId id="2147585593" r:id="rId9"/>
  </p:sldLayoutIdLst>
  <p:transition spd="med">
    <p:pull dir="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 pitchFamily="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pitchFamily="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pitchFamily="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pitchFamily="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pitchFamily="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Arial" charset="0"/>
          <a:ea typeface="ＭＳ Ｐゴシック" pitchFamily="1" charset="-128"/>
          <a:cs typeface="ＭＳ Ｐゴシック" pitchFamily="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Arial" charset="0"/>
          <a:ea typeface="ＭＳ Ｐゴシック" pitchFamily="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Arial" charset="0"/>
          <a:ea typeface="ＭＳ Ｐゴシック" pitchFamily="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Arial" charset="0"/>
          <a:ea typeface="ＭＳ Ｐゴシック" pitchFamily="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charset="0"/>
          <a:ea typeface="ＭＳ Ｐゴシック" pitchFamily="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4" name="Rectangle 2">
            <a:extLst>
              <a:ext uri="{FF2B5EF4-FFF2-40B4-BE49-F238E27FC236}">
                <a16:creationId xmlns:a16="http://schemas.microsoft.com/office/drawing/2014/main" id="{ED4583D6-1CE6-064B-959C-F1E5EFFBF4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571395" name="Rectangle 3">
            <a:extLst>
              <a:ext uri="{FF2B5EF4-FFF2-40B4-BE49-F238E27FC236}">
                <a16:creationId xmlns:a16="http://schemas.microsoft.com/office/drawing/2014/main" id="{0163DE70-5349-EA4E-BF1A-6C3E823929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>
            <a:extLst>
              <a:ext uri="{FF2B5EF4-FFF2-40B4-BE49-F238E27FC236}">
                <a16:creationId xmlns:a16="http://schemas.microsoft.com/office/drawing/2014/main" id="{A789E949-C5B9-42D9-82CB-E023509DCBCE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1">
                <a:solidFill>
                  <a:srgbClr val="000000"/>
                </a:solidFill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4">
            <a:extLst>
              <a:ext uri="{FF2B5EF4-FFF2-40B4-BE49-F238E27FC236}">
                <a16:creationId xmlns:a16="http://schemas.microsoft.com/office/drawing/2014/main" id="{666B8D59-D152-4240-8232-0F8E52E49D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1">
                <a:solidFill>
                  <a:srgbClr val="000000"/>
                </a:solidFill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5">
            <a:extLst>
              <a:ext uri="{FF2B5EF4-FFF2-40B4-BE49-F238E27FC236}">
                <a16:creationId xmlns:a16="http://schemas.microsoft.com/office/drawing/2014/main" id="{522A3D0B-6D62-42A0-A081-266BD171BC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DBF93E0-00F7-3049-AB40-4DAE38A0ABC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594" r:id="rId1"/>
    <p:sldLayoutId id="2147585595" r:id="rId2"/>
    <p:sldLayoutId id="2147585596" r:id="rId3"/>
    <p:sldLayoutId id="2147585597" r:id="rId4"/>
    <p:sldLayoutId id="2147585598" r:id="rId5"/>
    <p:sldLayoutId id="2147585599" r:id="rId6"/>
    <p:sldLayoutId id="2147585600" r:id="rId7"/>
    <p:sldLayoutId id="2147585601" r:id="rId8"/>
    <p:sldLayoutId id="2147585602" r:id="rId9"/>
  </p:sldLayoutIdLst>
  <p:transition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>
            <a:extLst>
              <a:ext uri="{FF2B5EF4-FFF2-40B4-BE49-F238E27FC236}">
                <a16:creationId xmlns:a16="http://schemas.microsoft.com/office/drawing/2014/main" id="{E3C210A1-7704-E844-9A94-6362932642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581635" name="Rectangle 3">
            <a:extLst>
              <a:ext uri="{FF2B5EF4-FFF2-40B4-BE49-F238E27FC236}">
                <a16:creationId xmlns:a16="http://schemas.microsoft.com/office/drawing/2014/main" id="{35C0769F-B374-9E40-8664-59D98FDD95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802244" name="Rectangle 4">
            <a:extLst>
              <a:ext uri="{FF2B5EF4-FFF2-40B4-BE49-F238E27FC236}">
                <a16:creationId xmlns:a16="http://schemas.microsoft.com/office/drawing/2014/main" id="{2523EC05-FC63-482A-BBD6-EA716F6E84E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5" name="Rectangle 5">
            <a:extLst>
              <a:ext uri="{FF2B5EF4-FFF2-40B4-BE49-F238E27FC236}">
                <a16:creationId xmlns:a16="http://schemas.microsoft.com/office/drawing/2014/main" id="{37286845-1937-4520-96DD-462BD295E97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6" name="Rectangle 6">
            <a:extLst>
              <a:ext uri="{FF2B5EF4-FFF2-40B4-BE49-F238E27FC236}">
                <a16:creationId xmlns:a16="http://schemas.microsoft.com/office/drawing/2014/main" id="{D4C90B97-FA4E-4CD5-AD5F-2A61423B356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2CF33BC-3261-5F40-8AA7-0F022460CBB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603" r:id="rId1"/>
    <p:sldLayoutId id="2147585604" r:id="rId2"/>
    <p:sldLayoutId id="2147585605" r:id="rId3"/>
    <p:sldLayoutId id="2147585606" r:id="rId4"/>
    <p:sldLayoutId id="2147585607" r:id="rId5"/>
    <p:sldLayoutId id="2147585608" r:id="rId6"/>
    <p:sldLayoutId id="2147585609" r:id="rId7"/>
    <p:sldLayoutId id="2147585610" r:id="rId8"/>
    <p:sldLayoutId id="2147585611" r:id="rId9"/>
    <p:sldLayoutId id="2147585612" r:id="rId10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898" name="Rectangle 2">
            <a:extLst>
              <a:ext uri="{FF2B5EF4-FFF2-40B4-BE49-F238E27FC236}">
                <a16:creationId xmlns:a16="http://schemas.microsoft.com/office/drawing/2014/main" id="{E20B19E4-8949-9946-A57F-D11D966E51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マスタ タイトルの書式設定</a:t>
            </a:r>
          </a:p>
        </p:txBody>
      </p:sp>
      <p:sp>
        <p:nvSpPr>
          <p:cNvPr id="592899" name="Rectangle 3">
            <a:extLst>
              <a:ext uri="{FF2B5EF4-FFF2-40B4-BE49-F238E27FC236}">
                <a16:creationId xmlns:a16="http://schemas.microsoft.com/office/drawing/2014/main" id="{BA41AFC7-BF90-F943-9F6D-88B5853797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マスタ テキストの書式設定</a:t>
            </a:r>
          </a:p>
          <a:p>
            <a:pPr lvl="1"/>
            <a:r>
              <a:rPr lang="ja-JP" altLang="en-GB"/>
              <a:t>第 </a:t>
            </a:r>
            <a:r>
              <a:rPr lang="en-GB" altLang="ja-JP"/>
              <a:t>2 </a:t>
            </a:r>
            <a:r>
              <a:rPr lang="ja-JP" altLang="en-GB"/>
              <a:t>レベル</a:t>
            </a:r>
          </a:p>
          <a:p>
            <a:pPr lvl="2"/>
            <a:r>
              <a:rPr lang="ja-JP" altLang="en-GB"/>
              <a:t>第 </a:t>
            </a:r>
            <a:r>
              <a:rPr lang="en-GB" altLang="ja-JP"/>
              <a:t>3 </a:t>
            </a:r>
            <a:r>
              <a:rPr lang="ja-JP" altLang="en-GB"/>
              <a:t>レベル</a:t>
            </a:r>
          </a:p>
          <a:p>
            <a:pPr lvl="3"/>
            <a:r>
              <a:rPr lang="ja-JP" altLang="en-GB"/>
              <a:t>第 </a:t>
            </a:r>
            <a:r>
              <a:rPr lang="en-GB" altLang="ja-JP"/>
              <a:t>4 </a:t>
            </a:r>
            <a:r>
              <a:rPr lang="ja-JP" altLang="en-GB"/>
              <a:t>レベル</a:t>
            </a:r>
          </a:p>
          <a:p>
            <a:pPr lvl="4"/>
            <a:r>
              <a:rPr lang="ja-JP" altLang="en-GB"/>
              <a:t>第 </a:t>
            </a:r>
            <a:r>
              <a:rPr lang="en-GB" altLang="ja-JP"/>
              <a:t>5 </a:t>
            </a:r>
            <a:r>
              <a:rPr lang="ja-JP" altLang="en-GB"/>
              <a:t>レベル</a:t>
            </a:r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3F9A6B64-EA69-4499-A0C6-2F2570756A0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SzPct val="100000"/>
              <a:buFont typeface="Times New Roman" pitchFamily="18" charset="0"/>
              <a:buNone/>
              <a:defRPr kumimoji="0" sz="1400" b="0">
                <a:solidFill>
                  <a:srgbClr val="FFFFFF"/>
                </a:solidFill>
                <a:latin typeface="Times New Roman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17F8CA81-204E-40F1-AEC9-BBE523F5693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SzPct val="100000"/>
              <a:buFont typeface="Times New Roman" pitchFamily="18" charset="0"/>
              <a:buNone/>
              <a:defRPr kumimoji="0" sz="1400" b="0">
                <a:solidFill>
                  <a:srgbClr val="FFFFFF"/>
                </a:solidFill>
                <a:latin typeface="Times New Roman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4B10BC76-4F0D-498E-AC42-1989A230BB2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buFont typeface="Times New Roman" panose="02020603050405020304" pitchFamily="18" charset="0"/>
              <a:buNone/>
              <a:defRPr kumimoji="0" sz="1400" b="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58EEC4A-6E97-324A-A545-37AC9FBE8C2F}" type="slidenum">
              <a:rPr lang="ja-JP" altLang="en-GB"/>
              <a:pPr>
                <a:defRPr/>
              </a:pPr>
              <a:t>‹#›</a:t>
            </a:fld>
            <a:r>
              <a:rPr lang="en-GB" altLang="ja-JP" dirty="0"/>
              <a:t>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613" r:id="rId1"/>
    <p:sldLayoutId id="2147585614" r:id="rId2"/>
    <p:sldLayoutId id="2147585615" r:id="rId3"/>
    <p:sldLayoutId id="2147585616" r:id="rId4"/>
    <p:sldLayoutId id="2147585617" r:id="rId5"/>
    <p:sldLayoutId id="2147585618" r:id="rId6"/>
    <p:sldLayoutId id="2147585619" r:id="rId7"/>
    <p:sldLayoutId id="2147585620" r:id="rId8"/>
    <p:sldLayoutId id="2147585621" r:id="rId9"/>
    <p:sldLayoutId id="2147585622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2" name="Rectangle 2">
            <a:extLst>
              <a:ext uri="{FF2B5EF4-FFF2-40B4-BE49-F238E27FC236}">
                <a16:creationId xmlns:a16="http://schemas.microsoft.com/office/drawing/2014/main" id="{F6691CDD-B48C-A143-9187-76B90B259A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604163" name="Rectangle 3">
            <a:extLst>
              <a:ext uri="{FF2B5EF4-FFF2-40B4-BE49-F238E27FC236}">
                <a16:creationId xmlns:a16="http://schemas.microsoft.com/office/drawing/2014/main" id="{3E52471E-6C18-C348-A438-C68ED6D626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8A2D642-551E-43B2-A84E-2ECF9F4CC3B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39B9C9E-7901-416F-913F-DC49B2EAC34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0ACE105-5240-4E12-B257-C8ACC946610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CBF3E34-94E2-334F-B186-AA4C727476B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623" r:id="rId1"/>
    <p:sldLayoutId id="2147585624" r:id="rId2"/>
    <p:sldLayoutId id="2147585625" r:id="rId3"/>
    <p:sldLayoutId id="2147585626" r:id="rId4"/>
    <p:sldLayoutId id="2147585627" r:id="rId5"/>
    <p:sldLayoutId id="2147585628" r:id="rId6"/>
    <p:sldLayoutId id="2147585629" r:id="rId7"/>
    <p:sldLayoutId id="2147585630" r:id="rId8"/>
    <p:sldLayoutId id="2147585631" r:id="rId9"/>
    <p:sldLayoutId id="2147585632" r:id="rId10"/>
    <p:sldLayoutId id="2147585633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pitchFamily="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pitchFamily="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pitchFamily="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pitchFamily="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Arial" charset="0"/>
          <a:ea typeface="ＭＳ Ｐゴシック" pitchFamily="50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Arial" charset="0"/>
          <a:ea typeface="ＭＳ Ｐゴシック" pitchFamily="5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Arial" charset="0"/>
          <a:ea typeface="ＭＳ Ｐゴシック" pitchFamily="5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Arial" charset="0"/>
          <a:ea typeface="ＭＳ Ｐゴシック" pitchFamily="5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charset="0"/>
          <a:ea typeface="ＭＳ Ｐゴシック" pitchFamily="5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50" name="Rectangle 2">
            <a:extLst>
              <a:ext uri="{FF2B5EF4-FFF2-40B4-BE49-F238E27FC236}">
                <a16:creationId xmlns:a16="http://schemas.microsoft.com/office/drawing/2014/main" id="{25F005CD-19E6-2142-928A-6392C2B098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616451" name="Rectangle 3">
            <a:extLst>
              <a:ext uri="{FF2B5EF4-FFF2-40B4-BE49-F238E27FC236}">
                <a16:creationId xmlns:a16="http://schemas.microsoft.com/office/drawing/2014/main" id="{EE186C61-103D-DE43-B266-0FE0F6CBDE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2F9FC47-9FC5-4028-8455-B4718AE53C1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+mn-lt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A6F7879-1547-4A5E-B6E5-58743080BDF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+mn-lt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F9C4DC2-509C-44FA-9FAE-AF343B0C96D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1B00778-ECFF-554F-A9B3-BEADB6B4454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634" r:id="rId1"/>
    <p:sldLayoutId id="2147585635" r:id="rId2"/>
    <p:sldLayoutId id="2147585636" r:id="rId3"/>
    <p:sldLayoutId id="2147585637" r:id="rId4"/>
    <p:sldLayoutId id="2147585638" r:id="rId5"/>
    <p:sldLayoutId id="2147585639" r:id="rId6"/>
    <p:sldLayoutId id="2147585640" r:id="rId7"/>
    <p:sldLayoutId id="2147585641" r:id="rId8"/>
    <p:sldLayoutId id="2147585642" r:id="rId9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0" name="Rectangle 2">
            <a:extLst>
              <a:ext uri="{FF2B5EF4-FFF2-40B4-BE49-F238E27FC236}">
                <a16:creationId xmlns:a16="http://schemas.microsoft.com/office/drawing/2014/main" id="{013A3524-459A-694E-B79E-F2692BC514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626691" name="Rectangle 3">
            <a:extLst>
              <a:ext uri="{FF2B5EF4-FFF2-40B4-BE49-F238E27FC236}">
                <a16:creationId xmlns:a16="http://schemas.microsoft.com/office/drawing/2014/main" id="{6B4DE290-134A-3F47-B052-76DD772D3D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4514E51-9791-458D-B13A-525D73E2D5B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+mn-lt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A95D907-7BB9-43F6-837C-06E38D4BC1D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+mn-lt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13ED82F-D6D0-4BFF-800D-EA56B72791B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E789B02-6DD2-2149-953E-F988E8C42CD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643" r:id="rId1"/>
    <p:sldLayoutId id="2147585644" r:id="rId2"/>
    <p:sldLayoutId id="2147585645" r:id="rId3"/>
    <p:sldLayoutId id="2147585646" r:id="rId4"/>
    <p:sldLayoutId id="2147585647" r:id="rId5"/>
    <p:sldLayoutId id="2147585648" r:id="rId6"/>
    <p:sldLayoutId id="2147585649" r:id="rId7"/>
    <p:sldLayoutId id="2147585650" r:id="rId8"/>
    <p:sldLayoutId id="2147585651" r:id="rId9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Rectangle 2">
            <a:extLst>
              <a:ext uri="{FF2B5EF4-FFF2-40B4-BE49-F238E27FC236}">
                <a16:creationId xmlns:a16="http://schemas.microsoft.com/office/drawing/2014/main" id="{52F16F8A-42E4-AC44-9BE2-E8710752CB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649219" name="Rectangle 3">
            <a:extLst>
              <a:ext uri="{FF2B5EF4-FFF2-40B4-BE49-F238E27FC236}">
                <a16:creationId xmlns:a16="http://schemas.microsoft.com/office/drawing/2014/main" id="{86568D55-29CF-6041-9723-DDD88AF853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0F85440-D217-4E93-B73F-142BD866388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+mn-lt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98B31E0-7912-45B5-867F-D6304903FFD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+mn-lt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AE77679-D00A-4BA3-96E5-F7189656371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6A59A90-2C66-A343-A12E-4C0B3EDEBA9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663" r:id="rId1"/>
    <p:sldLayoutId id="2147585664" r:id="rId2"/>
    <p:sldLayoutId id="2147585665" r:id="rId3"/>
    <p:sldLayoutId id="2147585666" r:id="rId4"/>
    <p:sldLayoutId id="2147585667" r:id="rId5"/>
    <p:sldLayoutId id="2147585668" r:id="rId6"/>
    <p:sldLayoutId id="2147585669" r:id="rId7"/>
    <p:sldLayoutId id="2147585670" r:id="rId8"/>
    <p:sldLayoutId id="2147585671" r:id="rId9"/>
    <p:sldLayoutId id="2147585672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2" name="Rectangle 2">
            <a:extLst>
              <a:ext uri="{FF2B5EF4-FFF2-40B4-BE49-F238E27FC236}">
                <a16:creationId xmlns:a16="http://schemas.microsoft.com/office/drawing/2014/main" id="{0D5914D5-8C30-9D4A-829B-4DF6681B4F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660483" name="Rectangle 3">
            <a:extLst>
              <a:ext uri="{FF2B5EF4-FFF2-40B4-BE49-F238E27FC236}">
                <a16:creationId xmlns:a16="http://schemas.microsoft.com/office/drawing/2014/main" id="{8C6F9299-9916-0949-A10E-FD968B034A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8C77A1E-8C93-44EF-A559-3805901B4B8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76ADB78-FFFB-42B4-8CEE-8A6A762AD51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8E4EC3C-0B31-4472-8CEE-D7E3C07BFC5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AEB98E5-2FE5-794F-BD3B-DD50AD6FE08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161" r:id="rId1"/>
    <p:sldLayoutId id="2147585162" r:id="rId2"/>
    <p:sldLayoutId id="2147585163" r:id="rId3"/>
    <p:sldLayoutId id="2147585164" r:id="rId4"/>
    <p:sldLayoutId id="2147585165" r:id="rId5"/>
    <p:sldLayoutId id="2147585166" r:id="rId6"/>
    <p:sldLayoutId id="2147585167" r:id="rId7"/>
    <p:sldLayoutId id="2147585168" r:id="rId8"/>
    <p:sldLayoutId id="2147585169" r:id="rId9"/>
    <p:sldLayoutId id="2147585170" r:id="rId10"/>
    <p:sldLayoutId id="2147585171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pitchFamily="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pitchFamily="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pitchFamily="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pitchFamily="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Arial" charset="0"/>
          <a:ea typeface="ＭＳ Ｐゴシック" pitchFamily="50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Arial" charset="0"/>
          <a:ea typeface="ＭＳ Ｐゴシック" pitchFamily="5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Arial" charset="0"/>
          <a:ea typeface="ＭＳ Ｐゴシック" pitchFamily="5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Arial" charset="0"/>
          <a:ea typeface="ＭＳ Ｐゴシック" pitchFamily="5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charset="0"/>
          <a:ea typeface="ＭＳ Ｐゴシック" pitchFamily="5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096BFE27-ED6D-304C-923F-F69F00516B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E0FC8372-05DB-E24B-9061-7E3A45016E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65CE7524-E015-40FF-A7E5-31CA115B3E6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C0DA296F-6FF6-4A3C-9535-ADAB0026A56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5547521E-7FE4-4FF1-AA97-BAD6406B466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D462CC8-5CB3-124F-BE00-FBB51A114FA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228" r:id="rId1"/>
    <p:sldLayoutId id="2147585229" r:id="rId2"/>
    <p:sldLayoutId id="2147585230" r:id="rId3"/>
    <p:sldLayoutId id="2147585231" r:id="rId4"/>
    <p:sldLayoutId id="2147585232" r:id="rId5"/>
    <p:sldLayoutId id="2147585233" r:id="rId6"/>
    <p:sldLayoutId id="2147585234" r:id="rId7"/>
    <p:sldLayoutId id="2147585235" r:id="rId8"/>
    <p:sldLayoutId id="2147585236" r:id="rId9"/>
    <p:sldLayoutId id="2147585237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770" name="Rectangle 2">
            <a:extLst>
              <a:ext uri="{FF2B5EF4-FFF2-40B4-BE49-F238E27FC236}">
                <a16:creationId xmlns:a16="http://schemas.microsoft.com/office/drawing/2014/main" id="{73314AC8-EF43-B043-9355-C1910A9386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672771" name="Rectangle 3">
            <a:extLst>
              <a:ext uri="{FF2B5EF4-FFF2-40B4-BE49-F238E27FC236}">
                <a16:creationId xmlns:a16="http://schemas.microsoft.com/office/drawing/2014/main" id="{BB6E08E1-85FE-0A4F-96CE-79DF42CE40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0B6BAF2E-5151-4259-B8E8-3CC8D13DA9D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E04D47FE-90BB-4347-B5FF-015407441BD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72DBBA72-0826-4115-8D82-B08973B69B3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3325220-50A4-8B49-9465-DC3561A9A75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673" r:id="rId1"/>
    <p:sldLayoutId id="2147585674" r:id="rId2"/>
    <p:sldLayoutId id="2147585675" r:id="rId3"/>
    <p:sldLayoutId id="2147585676" r:id="rId4"/>
    <p:sldLayoutId id="2147585677" r:id="rId5"/>
    <p:sldLayoutId id="2147585678" r:id="rId6"/>
    <p:sldLayoutId id="2147585679" r:id="rId7"/>
    <p:sldLayoutId id="2147585680" r:id="rId8"/>
    <p:sldLayoutId id="2147585681" r:id="rId9"/>
    <p:sldLayoutId id="2147585682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Rectangle 2">
            <a:extLst>
              <a:ext uri="{FF2B5EF4-FFF2-40B4-BE49-F238E27FC236}">
                <a16:creationId xmlns:a16="http://schemas.microsoft.com/office/drawing/2014/main" id="{DD049F44-F222-654E-9499-0EF1F9D9C8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684035" name="Rectangle 3">
            <a:extLst>
              <a:ext uri="{FF2B5EF4-FFF2-40B4-BE49-F238E27FC236}">
                <a16:creationId xmlns:a16="http://schemas.microsoft.com/office/drawing/2014/main" id="{96B735E8-4DE0-8743-A921-30D76DB93C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2CBC6D8-DCCE-45DD-8B6C-726A2F5C64A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+mn-lt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A23737B-5E53-41EC-86DC-BFA704A278E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+mn-lt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DED475B-97FB-4FA5-974C-778177E0E43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3848997-56E1-E240-8C57-200E88994A8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683" r:id="rId1"/>
    <p:sldLayoutId id="2147585684" r:id="rId2"/>
    <p:sldLayoutId id="2147585685" r:id="rId3"/>
    <p:sldLayoutId id="2147585686" r:id="rId4"/>
    <p:sldLayoutId id="2147585687" r:id="rId5"/>
    <p:sldLayoutId id="2147585688" r:id="rId6"/>
    <p:sldLayoutId id="2147585689" r:id="rId7"/>
    <p:sldLayoutId id="2147585690" r:id="rId8"/>
    <p:sldLayoutId id="2147585691" r:id="rId9"/>
    <p:sldLayoutId id="2147585692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298" name="Rectangle 2">
            <a:extLst>
              <a:ext uri="{FF2B5EF4-FFF2-40B4-BE49-F238E27FC236}">
                <a16:creationId xmlns:a16="http://schemas.microsoft.com/office/drawing/2014/main" id="{89479110-9AA3-344A-A285-B8DB78552A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695299" name="Rectangle 3">
            <a:extLst>
              <a:ext uri="{FF2B5EF4-FFF2-40B4-BE49-F238E27FC236}">
                <a16:creationId xmlns:a16="http://schemas.microsoft.com/office/drawing/2014/main" id="{BDD957F7-2E24-C94D-A4C3-7B21EBEDBC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381A4D47-A4B3-40D5-8EF4-87FDC6212E8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39573634-E152-46DD-BE2C-9C2D02E39DD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0A318470-DF44-4B60-8DDE-78EBE20480A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0147253-67EC-B245-B482-BC28678961A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693" r:id="rId1"/>
    <p:sldLayoutId id="2147585694" r:id="rId2"/>
    <p:sldLayoutId id="2147585695" r:id="rId3"/>
    <p:sldLayoutId id="2147585696" r:id="rId4"/>
    <p:sldLayoutId id="2147585697" r:id="rId5"/>
    <p:sldLayoutId id="2147585698" r:id="rId6"/>
    <p:sldLayoutId id="2147585699" r:id="rId7"/>
    <p:sldLayoutId id="2147585700" r:id="rId8"/>
    <p:sldLayoutId id="2147585701" r:id="rId9"/>
    <p:sldLayoutId id="2147585702" r:id="rId10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Rectangle 2">
            <a:extLst>
              <a:ext uri="{FF2B5EF4-FFF2-40B4-BE49-F238E27FC236}">
                <a16:creationId xmlns:a16="http://schemas.microsoft.com/office/drawing/2014/main" id="{D1A51D68-717A-B14B-B297-FD86036589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706563" name="Rectangle 3">
            <a:extLst>
              <a:ext uri="{FF2B5EF4-FFF2-40B4-BE49-F238E27FC236}">
                <a16:creationId xmlns:a16="http://schemas.microsoft.com/office/drawing/2014/main" id="{4FF68691-0F6C-A24D-A72B-96412F8A0B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9A1901AF-19F4-47D9-A383-D224C42614B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4A7784EF-208C-4CC0-8E9C-CC2E6F466C2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BB813721-9068-49D4-9C95-6D1B2F379A9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2879D6AA-E309-354A-8469-AC7AC000012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703" r:id="rId1"/>
    <p:sldLayoutId id="2147585704" r:id="rId2"/>
    <p:sldLayoutId id="2147585705" r:id="rId3"/>
    <p:sldLayoutId id="2147585706" r:id="rId4"/>
    <p:sldLayoutId id="2147585707" r:id="rId5"/>
    <p:sldLayoutId id="2147585708" r:id="rId6"/>
    <p:sldLayoutId id="2147585709" r:id="rId7"/>
    <p:sldLayoutId id="2147585710" r:id="rId8"/>
    <p:sldLayoutId id="2147585711" r:id="rId9"/>
  </p:sldLayoutIdLst>
  <p:transition>
    <p:randomBa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802" name="Group 2">
            <a:extLst>
              <a:ext uri="{FF2B5EF4-FFF2-40B4-BE49-F238E27FC236}">
                <a16:creationId xmlns:a16="http://schemas.microsoft.com/office/drawing/2014/main" id="{4D02E30C-BA53-7E42-91C7-BC1EC6B8F7C2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716808" name="Group 3">
              <a:extLst>
                <a:ext uri="{FF2B5EF4-FFF2-40B4-BE49-F238E27FC236}">
                  <a16:creationId xmlns:a16="http://schemas.microsoft.com/office/drawing/2014/main" id="{40F3C902-6CC3-5249-B6D0-C1D56438D26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716811" name="Freeform 4">
                <a:extLst>
                  <a:ext uri="{FF2B5EF4-FFF2-40B4-BE49-F238E27FC236}">
                    <a16:creationId xmlns:a16="http://schemas.microsoft.com/office/drawing/2014/main" id="{1A376C82-2754-1F4C-8EB8-A08F8990A20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12" name="Freeform 5">
                <a:extLst>
                  <a:ext uri="{FF2B5EF4-FFF2-40B4-BE49-F238E27FC236}">
                    <a16:creationId xmlns:a16="http://schemas.microsoft.com/office/drawing/2014/main" id="{C982D05A-ACF0-144B-BABD-1FBF04E0012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625935473 h 317"/>
                  <a:gd name="T4" fmla="*/ 624 w 624"/>
                  <a:gd name="T5" fmla="*/ 1625935473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13" name="Freeform 6">
                <a:extLst>
                  <a:ext uri="{FF2B5EF4-FFF2-40B4-BE49-F238E27FC236}">
                    <a16:creationId xmlns:a16="http://schemas.microsoft.com/office/drawing/2014/main" id="{22C4ADF4-D672-D945-842F-8684AA5E655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74" y="1672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12727615 h 317"/>
                  <a:gd name="T4" fmla="*/ 624 w 624"/>
                  <a:gd name="T5" fmla="*/ 2112727615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14" name="Freeform 7">
                <a:extLst>
                  <a:ext uri="{FF2B5EF4-FFF2-40B4-BE49-F238E27FC236}">
                    <a16:creationId xmlns:a16="http://schemas.microsoft.com/office/drawing/2014/main" id="{B4DEAEB6-4D2A-0F46-986C-85CCB3866DD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65" y="1756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15" name="Freeform 8">
                <a:extLst>
                  <a:ext uri="{FF2B5EF4-FFF2-40B4-BE49-F238E27FC236}">
                    <a16:creationId xmlns:a16="http://schemas.microsoft.com/office/drawing/2014/main" id="{063AF73D-C36E-3149-B70F-6B8D2963121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16" name="Freeform 9">
                <a:extLst>
                  <a:ext uri="{FF2B5EF4-FFF2-40B4-BE49-F238E27FC236}">
                    <a16:creationId xmlns:a16="http://schemas.microsoft.com/office/drawing/2014/main" id="{654A28AC-5458-074C-A5DF-BE87FEB99B0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38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17" name="Freeform 10">
                <a:extLst>
                  <a:ext uri="{FF2B5EF4-FFF2-40B4-BE49-F238E27FC236}">
                    <a16:creationId xmlns:a16="http://schemas.microsoft.com/office/drawing/2014/main" id="{71B445B0-E83A-C944-9ACE-B9CBA14F882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1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18" name="Freeform 11">
                <a:extLst>
                  <a:ext uri="{FF2B5EF4-FFF2-40B4-BE49-F238E27FC236}">
                    <a16:creationId xmlns:a16="http://schemas.microsoft.com/office/drawing/2014/main" id="{A45D202E-192C-C741-84BC-43FB2E03BDA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200" y="1661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426674924 h 317"/>
                  <a:gd name="T4" fmla="*/ 624 w 624"/>
                  <a:gd name="T5" fmla="*/ 1426674924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19" name="Freeform 12">
                <a:extLst>
                  <a:ext uri="{FF2B5EF4-FFF2-40B4-BE49-F238E27FC236}">
                    <a16:creationId xmlns:a16="http://schemas.microsoft.com/office/drawing/2014/main" id="{9364E228-D0E0-BC4B-A1EF-C7921161B86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625935473 h 317"/>
                  <a:gd name="T4" fmla="*/ 624 w 624"/>
                  <a:gd name="T5" fmla="*/ 1625935473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20" name="Freeform 13">
                <a:extLst>
                  <a:ext uri="{FF2B5EF4-FFF2-40B4-BE49-F238E27FC236}">
                    <a16:creationId xmlns:a16="http://schemas.microsoft.com/office/drawing/2014/main" id="{04D1EF52-CB9D-354F-810B-872B3466F44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21" name="Freeform 14">
                <a:extLst>
                  <a:ext uri="{FF2B5EF4-FFF2-40B4-BE49-F238E27FC236}">
                    <a16:creationId xmlns:a16="http://schemas.microsoft.com/office/drawing/2014/main" id="{3593D4C9-E2E8-C640-96CB-B8D46F016BA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46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22" name="Freeform 15">
                <a:extLst>
                  <a:ext uri="{FF2B5EF4-FFF2-40B4-BE49-F238E27FC236}">
                    <a16:creationId xmlns:a16="http://schemas.microsoft.com/office/drawing/2014/main" id="{DDF4496E-410E-0641-B939-32BA41B1D1D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347860310 h 272"/>
                  <a:gd name="T4" fmla="*/ 240 w 624"/>
                  <a:gd name="T5" fmla="*/ 1189416210 h 272"/>
                  <a:gd name="T6" fmla="*/ 624 w 624"/>
                  <a:gd name="T7" fmla="*/ 1347860310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23" name="Freeform 16">
                <a:extLst>
                  <a:ext uri="{FF2B5EF4-FFF2-40B4-BE49-F238E27FC236}">
                    <a16:creationId xmlns:a16="http://schemas.microsoft.com/office/drawing/2014/main" id="{74B4F936-FDAB-6541-8052-2C582C7AD8B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38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24" name="Freeform 17">
                <a:extLst>
                  <a:ext uri="{FF2B5EF4-FFF2-40B4-BE49-F238E27FC236}">
                    <a16:creationId xmlns:a16="http://schemas.microsoft.com/office/drawing/2014/main" id="{AA147867-D450-6E4E-98E6-7E6BDB83875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68" y="1662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426674924 h 317"/>
                  <a:gd name="T4" fmla="*/ 624 w 624"/>
                  <a:gd name="T5" fmla="*/ 1426674924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25" name="Freeform 18">
                <a:extLst>
                  <a:ext uri="{FF2B5EF4-FFF2-40B4-BE49-F238E27FC236}">
                    <a16:creationId xmlns:a16="http://schemas.microsoft.com/office/drawing/2014/main" id="{1BEC56FF-ACB9-5F4F-B7C5-D988CA2B541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21" y="1664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12727615 h 317"/>
                  <a:gd name="T4" fmla="*/ 624 w 624"/>
                  <a:gd name="T5" fmla="*/ 2112727615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26" name="Freeform 19">
                <a:extLst>
                  <a:ext uri="{FF2B5EF4-FFF2-40B4-BE49-F238E27FC236}">
                    <a16:creationId xmlns:a16="http://schemas.microsoft.com/office/drawing/2014/main" id="{E93C96BA-1744-2E46-B5FF-B3030A5BCB9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68" y="1743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27" name="Freeform 20">
                <a:extLst>
                  <a:ext uri="{FF2B5EF4-FFF2-40B4-BE49-F238E27FC236}">
                    <a16:creationId xmlns:a16="http://schemas.microsoft.com/office/drawing/2014/main" id="{2C1CC4C4-CC81-6943-82DA-4EA58EF1D1DF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58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28" name="Freeform 21">
                <a:extLst>
                  <a:ext uri="{FF2B5EF4-FFF2-40B4-BE49-F238E27FC236}">
                    <a16:creationId xmlns:a16="http://schemas.microsoft.com/office/drawing/2014/main" id="{8956D0B5-447E-5940-BCD1-9F24D560FC0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73" y="1687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347860310 h 272"/>
                  <a:gd name="T4" fmla="*/ 240 w 624"/>
                  <a:gd name="T5" fmla="*/ 1189416210 h 272"/>
                  <a:gd name="T6" fmla="*/ 624 w 624"/>
                  <a:gd name="T7" fmla="*/ 1347860310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29" name="Freeform 22">
                <a:extLst>
                  <a:ext uri="{FF2B5EF4-FFF2-40B4-BE49-F238E27FC236}">
                    <a16:creationId xmlns:a16="http://schemas.microsoft.com/office/drawing/2014/main" id="{84D0AA78-26C2-3144-B437-6D3BBC74BDA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86" y="1713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716809" name="Freeform 23">
              <a:extLst>
                <a:ext uri="{FF2B5EF4-FFF2-40B4-BE49-F238E27FC236}">
                  <a16:creationId xmlns:a16="http://schemas.microsoft.com/office/drawing/2014/main" id="{952D8447-1F25-0D48-86EB-9C6BDEC546E3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8177 h 385"/>
                <a:gd name="T2" fmla="*/ 1 w 5762"/>
                <a:gd name="T3" fmla="*/ 7816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8177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16810" name="Freeform 24">
              <a:extLst>
                <a:ext uri="{FF2B5EF4-FFF2-40B4-BE49-F238E27FC236}">
                  <a16:creationId xmlns:a16="http://schemas.microsoft.com/office/drawing/2014/main" id="{9A451192-BE50-5D42-BA39-CE90F17B35D8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716803" name="Rectangle 25">
            <a:extLst>
              <a:ext uri="{FF2B5EF4-FFF2-40B4-BE49-F238E27FC236}">
                <a16:creationId xmlns:a16="http://schemas.microsoft.com/office/drawing/2014/main" id="{EBBC2992-35AD-264B-B1F7-85105EBB33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716804" name="Rectangle 26">
            <a:extLst>
              <a:ext uri="{FF2B5EF4-FFF2-40B4-BE49-F238E27FC236}">
                <a16:creationId xmlns:a16="http://schemas.microsoft.com/office/drawing/2014/main" id="{12AA0A25-17AE-8F4B-AD80-0B0FA0579B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72731" name="Rectangle 27">
            <a:extLst>
              <a:ext uri="{FF2B5EF4-FFF2-40B4-BE49-F238E27FC236}">
                <a16:creationId xmlns:a16="http://schemas.microsoft.com/office/drawing/2014/main" id="{6DA4B2F4-BB86-4781-A528-AF85AFB7762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+mn-lt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2732" name="Rectangle 28">
            <a:extLst>
              <a:ext uri="{FF2B5EF4-FFF2-40B4-BE49-F238E27FC236}">
                <a16:creationId xmlns:a16="http://schemas.microsoft.com/office/drawing/2014/main" id="{5A59A7FE-7C0F-4A2E-AFA8-4F444A9F169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+mn-lt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2733" name="Rectangle 29">
            <a:extLst>
              <a:ext uri="{FF2B5EF4-FFF2-40B4-BE49-F238E27FC236}">
                <a16:creationId xmlns:a16="http://schemas.microsoft.com/office/drawing/2014/main" id="{CD71EFF4-D164-4D61-B1BF-4130054ACBB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B6211F7-9A89-954B-BE79-914B77A5B171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712" r:id="rId1"/>
    <p:sldLayoutId id="2147585713" r:id="rId2"/>
    <p:sldLayoutId id="2147585714" r:id="rId3"/>
    <p:sldLayoutId id="2147585715" r:id="rId4"/>
    <p:sldLayoutId id="2147585716" r:id="rId5"/>
    <p:sldLayoutId id="2147585717" r:id="rId6"/>
    <p:sldLayoutId id="2147585718" r:id="rId7"/>
    <p:sldLayoutId id="2147585719" r:id="rId8"/>
    <p:sldLayoutId id="2147585720" r:id="rId9"/>
    <p:sldLayoutId id="2147585721" r:id="rId10"/>
  </p:sldLayoutIdLst>
  <p:transition spd="slow">
    <p:fade thruBlk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57FFC28-6DC0-F241-BAE8-F37E90C46F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B5BD340-A330-F444-A192-DD4B810885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A3CE611-6820-404A-8BD5-CFB7E755A77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3A80D4A-F508-8D45-84B7-C95575115D0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3FABE11-3BE5-BF4C-A4B9-2EB72A3858B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A0F213C-4F3F-014C-9EA5-3FF419C716A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06876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85757" r:id="rId1"/>
    <p:sldLayoutId id="2147585758" r:id="rId2"/>
    <p:sldLayoutId id="2147585759" r:id="rId3"/>
    <p:sldLayoutId id="2147585760" r:id="rId4"/>
    <p:sldLayoutId id="2147585761" r:id="rId5"/>
    <p:sldLayoutId id="2147585762" r:id="rId6"/>
    <p:sldLayoutId id="2147585763" r:id="rId7"/>
    <p:sldLayoutId id="2147585764" r:id="rId8"/>
    <p:sldLayoutId id="2147585765" r:id="rId9"/>
    <p:sldLayoutId id="2147585766" r:id="rId10"/>
    <p:sldLayoutId id="2147585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CDC5F407-B703-1A43-9C4F-07572002F3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4E84C4D4-2D8D-CA4B-A4B0-1C793B6F3E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51556" name="Rectangle 4">
            <a:extLst>
              <a:ext uri="{FF2B5EF4-FFF2-40B4-BE49-F238E27FC236}">
                <a16:creationId xmlns:a16="http://schemas.microsoft.com/office/drawing/2014/main" id="{3446DBEA-0C9B-4211-A1FB-ABBC2A0FA7C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+mn-lt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68B9E96-B81C-B947-A51F-8B3DF5D33B3E}" type="datetimeFigureOut">
              <a:rPr lang="ja-JP" altLang="en-US"/>
              <a:pPr>
                <a:defRPr/>
              </a:pPr>
              <a:t>2020/4/23</a:t>
            </a:fld>
            <a:endParaRPr lang="en-US" altLang="ja-JP" dirty="0"/>
          </a:p>
        </p:txBody>
      </p:sp>
      <p:sp>
        <p:nvSpPr>
          <p:cNvPr id="151557" name="Rectangle 5">
            <a:extLst>
              <a:ext uri="{FF2B5EF4-FFF2-40B4-BE49-F238E27FC236}">
                <a16:creationId xmlns:a16="http://schemas.microsoft.com/office/drawing/2014/main" id="{C653DC04-7F0F-4286-853B-7E83F110D0F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+mn-lt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51558" name="Rectangle 6">
            <a:extLst>
              <a:ext uri="{FF2B5EF4-FFF2-40B4-BE49-F238E27FC236}">
                <a16:creationId xmlns:a16="http://schemas.microsoft.com/office/drawing/2014/main" id="{C4243FF5-85A3-4820-81AA-CC8BB4D243C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A3D1F69-C6B5-D945-BFBC-199CB0DBD784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238" r:id="rId1"/>
    <p:sldLayoutId id="2147585239" r:id="rId2"/>
    <p:sldLayoutId id="2147585240" r:id="rId3"/>
    <p:sldLayoutId id="2147585241" r:id="rId4"/>
    <p:sldLayoutId id="2147585242" r:id="rId5"/>
    <p:sldLayoutId id="2147585243" r:id="rId6"/>
    <p:sldLayoutId id="2147585244" r:id="rId7"/>
    <p:sldLayoutId id="2147585245" r:id="rId8"/>
    <p:sldLayoutId id="2147585246" r:id="rId9"/>
    <p:sldLayoutId id="2147585247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1379F7EC-6A6A-ED44-A544-BCB3518AA2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7B7F1833-533E-504A-8134-95B8F2F077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802244" name="Rectangle 4">
            <a:extLst>
              <a:ext uri="{FF2B5EF4-FFF2-40B4-BE49-F238E27FC236}">
                <a16:creationId xmlns:a16="http://schemas.microsoft.com/office/drawing/2014/main" id="{8A33FC82-584A-4F55-899A-445DCF4868D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5" name="Rectangle 5">
            <a:extLst>
              <a:ext uri="{FF2B5EF4-FFF2-40B4-BE49-F238E27FC236}">
                <a16:creationId xmlns:a16="http://schemas.microsoft.com/office/drawing/2014/main" id="{B4BA4C45-599B-4F0D-B9EB-0F4B70D95E6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6" name="Rectangle 6">
            <a:extLst>
              <a:ext uri="{FF2B5EF4-FFF2-40B4-BE49-F238E27FC236}">
                <a16:creationId xmlns:a16="http://schemas.microsoft.com/office/drawing/2014/main" id="{ECB0B72E-EC0C-4713-95FF-3A940A03042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FC74E5D-2CEA-DB45-909A-91471A3F810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248" r:id="rId1"/>
    <p:sldLayoutId id="2147585249" r:id="rId2"/>
    <p:sldLayoutId id="2147585250" r:id="rId3"/>
    <p:sldLayoutId id="2147585251" r:id="rId4"/>
    <p:sldLayoutId id="2147585252" r:id="rId5"/>
    <p:sldLayoutId id="2147585253" r:id="rId6"/>
    <p:sldLayoutId id="2147585254" r:id="rId7"/>
    <p:sldLayoutId id="2147585255" r:id="rId8"/>
    <p:sldLayoutId id="2147585256" r:id="rId9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66" name="Group 2">
            <a:extLst>
              <a:ext uri="{FF2B5EF4-FFF2-40B4-BE49-F238E27FC236}">
                <a16:creationId xmlns:a16="http://schemas.microsoft.com/office/drawing/2014/main" id="{677A8F92-4FEC-B347-943C-37233482828A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62472" name="Group 3">
              <a:extLst>
                <a:ext uri="{FF2B5EF4-FFF2-40B4-BE49-F238E27FC236}">
                  <a16:creationId xmlns:a16="http://schemas.microsoft.com/office/drawing/2014/main" id="{8037375B-5823-FF47-B06E-C8BE7A84243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62475" name="Freeform 4">
                <a:extLst>
                  <a:ext uri="{FF2B5EF4-FFF2-40B4-BE49-F238E27FC236}">
                    <a16:creationId xmlns:a16="http://schemas.microsoft.com/office/drawing/2014/main" id="{D601F840-5EC5-EE4F-88CD-F184E3854DA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76" name="Freeform 5">
                <a:extLst>
                  <a:ext uri="{FF2B5EF4-FFF2-40B4-BE49-F238E27FC236}">
                    <a16:creationId xmlns:a16="http://schemas.microsoft.com/office/drawing/2014/main" id="{928E52C1-F7EF-4048-8DAC-0A68B3FC738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77" name="Freeform 6">
                <a:extLst>
                  <a:ext uri="{FF2B5EF4-FFF2-40B4-BE49-F238E27FC236}">
                    <a16:creationId xmlns:a16="http://schemas.microsoft.com/office/drawing/2014/main" id="{686D1BB1-74BE-0A4D-8D45-C9A5A21E529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32" y="1693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78" name="Freeform 7">
                <a:extLst>
                  <a:ext uri="{FF2B5EF4-FFF2-40B4-BE49-F238E27FC236}">
                    <a16:creationId xmlns:a16="http://schemas.microsoft.com/office/drawing/2014/main" id="{3624FA29-B7AF-D142-8D56-7D9B82F4483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107" y="177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79" name="Freeform 8">
                <a:extLst>
                  <a:ext uri="{FF2B5EF4-FFF2-40B4-BE49-F238E27FC236}">
                    <a16:creationId xmlns:a16="http://schemas.microsoft.com/office/drawing/2014/main" id="{14BCC3CD-7009-1645-9A5A-DDDADA704B8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80" name="Freeform 9">
                <a:extLst>
                  <a:ext uri="{FF2B5EF4-FFF2-40B4-BE49-F238E27FC236}">
                    <a16:creationId xmlns:a16="http://schemas.microsoft.com/office/drawing/2014/main" id="{726DA1CA-601E-8046-8304-DCB57712F8F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10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81" name="Freeform 10">
                <a:extLst>
                  <a:ext uri="{FF2B5EF4-FFF2-40B4-BE49-F238E27FC236}">
                    <a16:creationId xmlns:a16="http://schemas.microsoft.com/office/drawing/2014/main" id="{6F08815C-AD5F-014A-817C-EC599AD05BA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23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82" name="Freeform 11">
                <a:extLst>
                  <a:ext uri="{FF2B5EF4-FFF2-40B4-BE49-F238E27FC236}">
                    <a16:creationId xmlns:a16="http://schemas.microsoft.com/office/drawing/2014/main" id="{6C519B1C-7A0F-814A-B686-6956AD5CEAB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44" y="1640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83" name="Freeform 12">
                <a:extLst>
                  <a:ext uri="{FF2B5EF4-FFF2-40B4-BE49-F238E27FC236}">
                    <a16:creationId xmlns:a16="http://schemas.microsoft.com/office/drawing/2014/main" id="{205B8451-2896-C84F-AAA7-DF6B1EDBC53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84" name="Freeform 13">
                <a:extLst>
                  <a:ext uri="{FF2B5EF4-FFF2-40B4-BE49-F238E27FC236}">
                    <a16:creationId xmlns:a16="http://schemas.microsoft.com/office/drawing/2014/main" id="{7BADF07F-62B7-5C47-922F-43B831954AC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85" name="Freeform 14">
                <a:extLst>
                  <a:ext uri="{FF2B5EF4-FFF2-40B4-BE49-F238E27FC236}">
                    <a16:creationId xmlns:a16="http://schemas.microsoft.com/office/drawing/2014/main" id="{AA0A676E-2CC1-AE46-B96F-654DB5E29E1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18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86" name="Freeform 15">
                <a:extLst>
                  <a:ext uri="{FF2B5EF4-FFF2-40B4-BE49-F238E27FC236}">
                    <a16:creationId xmlns:a16="http://schemas.microsoft.com/office/drawing/2014/main" id="{813BA56F-5037-BF44-99C7-50F740CC093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87" name="Freeform 16">
                <a:extLst>
                  <a:ext uri="{FF2B5EF4-FFF2-40B4-BE49-F238E27FC236}">
                    <a16:creationId xmlns:a16="http://schemas.microsoft.com/office/drawing/2014/main" id="{3654651E-F628-494E-B241-CFC15A373EB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10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88" name="Freeform 17">
                <a:extLst>
                  <a:ext uri="{FF2B5EF4-FFF2-40B4-BE49-F238E27FC236}">
                    <a16:creationId xmlns:a16="http://schemas.microsoft.com/office/drawing/2014/main" id="{13369B0A-4BFC-6D40-A66D-2EFBCEF58FB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12" y="1626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89" name="Freeform 18">
                <a:extLst>
                  <a:ext uri="{FF2B5EF4-FFF2-40B4-BE49-F238E27FC236}">
                    <a16:creationId xmlns:a16="http://schemas.microsoft.com/office/drawing/2014/main" id="{BC644D29-5164-6D4B-9225-1C04D6EB5FE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637" y="1652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90" name="Freeform 19">
                <a:extLst>
                  <a:ext uri="{FF2B5EF4-FFF2-40B4-BE49-F238E27FC236}">
                    <a16:creationId xmlns:a16="http://schemas.microsoft.com/office/drawing/2014/main" id="{31B26EEB-64E1-0745-9C3C-1CE45528BDD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84" y="1728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91" name="Freeform 20">
                <a:extLst>
                  <a:ext uri="{FF2B5EF4-FFF2-40B4-BE49-F238E27FC236}">
                    <a16:creationId xmlns:a16="http://schemas.microsoft.com/office/drawing/2014/main" id="{08CD486F-A870-9F47-9B35-5CB5C308768B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43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92" name="Freeform 21">
                <a:extLst>
                  <a:ext uri="{FF2B5EF4-FFF2-40B4-BE49-F238E27FC236}">
                    <a16:creationId xmlns:a16="http://schemas.microsoft.com/office/drawing/2014/main" id="{80E74B26-4B17-E247-B2BA-5212C0D2E11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45" y="1651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93" name="Freeform 22">
                <a:extLst>
                  <a:ext uri="{FF2B5EF4-FFF2-40B4-BE49-F238E27FC236}">
                    <a16:creationId xmlns:a16="http://schemas.microsoft.com/office/drawing/2014/main" id="{D4069894-6034-B840-94CD-579D80647A1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30" y="1677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2473" name="Freeform 23">
              <a:extLst>
                <a:ext uri="{FF2B5EF4-FFF2-40B4-BE49-F238E27FC236}">
                  <a16:creationId xmlns:a16="http://schemas.microsoft.com/office/drawing/2014/main" id="{23E9D682-C0A1-444D-AF44-8DE1D783C2DF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3142 h 385"/>
                <a:gd name="T2" fmla="*/ 1 w 5762"/>
                <a:gd name="T3" fmla="*/ 12562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2474" name="Freeform 24">
              <a:extLst>
                <a:ext uri="{FF2B5EF4-FFF2-40B4-BE49-F238E27FC236}">
                  <a16:creationId xmlns:a16="http://schemas.microsoft.com/office/drawing/2014/main" id="{9E11AFAE-5977-1741-9068-9DB4DBB6B4DF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62467" name="Rectangle 25">
            <a:extLst>
              <a:ext uri="{FF2B5EF4-FFF2-40B4-BE49-F238E27FC236}">
                <a16:creationId xmlns:a16="http://schemas.microsoft.com/office/drawing/2014/main" id="{A74F5C63-3B32-8443-A60C-3702D999F8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62468" name="Rectangle 26">
            <a:extLst>
              <a:ext uri="{FF2B5EF4-FFF2-40B4-BE49-F238E27FC236}">
                <a16:creationId xmlns:a16="http://schemas.microsoft.com/office/drawing/2014/main" id="{D61E9D1F-C566-C344-8A22-73CFC3B33E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2084891" name="Rectangle 27">
            <a:extLst>
              <a:ext uri="{FF2B5EF4-FFF2-40B4-BE49-F238E27FC236}">
                <a16:creationId xmlns:a16="http://schemas.microsoft.com/office/drawing/2014/main" id="{3A9A8C10-F660-463C-8997-FC446A5B30E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84892" name="Rectangle 28">
            <a:extLst>
              <a:ext uri="{FF2B5EF4-FFF2-40B4-BE49-F238E27FC236}">
                <a16:creationId xmlns:a16="http://schemas.microsoft.com/office/drawing/2014/main" id="{2F9B66BD-77ED-4793-B0F1-60A86505404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84893" name="Rectangle 29">
            <a:extLst>
              <a:ext uri="{FF2B5EF4-FFF2-40B4-BE49-F238E27FC236}">
                <a16:creationId xmlns:a16="http://schemas.microsoft.com/office/drawing/2014/main" id="{D8AAF919-FEE6-40BE-A774-62140CB580E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B8F3FD9-3B24-1344-A00C-5DFEFDC088B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257" r:id="rId1"/>
    <p:sldLayoutId id="2147585258" r:id="rId2"/>
    <p:sldLayoutId id="2147585259" r:id="rId3"/>
    <p:sldLayoutId id="2147585260" r:id="rId4"/>
    <p:sldLayoutId id="2147585261" r:id="rId5"/>
    <p:sldLayoutId id="2147585262" r:id="rId6"/>
    <p:sldLayoutId id="2147585263" r:id="rId7"/>
    <p:sldLayoutId id="2147585264" r:id="rId8"/>
    <p:sldLayoutId id="2147585265" r:id="rId9"/>
    <p:sldLayoutId id="2147585266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48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>
            <a:extLst>
              <a:ext uri="{FF2B5EF4-FFF2-40B4-BE49-F238E27FC236}">
                <a16:creationId xmlns:a16="http://schemas.microsoft.com/office/drawing/2014/main" id="{922325BB-C8CE-0F40-9BAF-7009A314BE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1340768"/>
            <a:ext cx="8820596" cy="5309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</a:rPr>
              <a:t>　　　　</a:t>
            </a:r>
          </a:p>
          <a:p>
            <a:pPr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あなたをあがめます　主</a:t>
            </a:r>
            <a:r>
              <a:rPr lang="en-US" altLang="ja-JP" sz="3000" b="0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 (</a:t>
            </a: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ﾔﾊｳｪ</a:t>
            </a:r>
            <a:r>
              <a:rPr lang="en-US" altLang="ja-JP" sz="3000" b="0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) </a:t>
            </a: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よ</a:t>
            </a:r>
            <a:r>
              <a:rPr lang="ja-JP" altLang="en-US" sz="29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　</a:t>
            </a:r>
            <a:endParaRPr kumimoji="1" lang="ja-JP" altLang="en-US" sz="2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541338" lvl="0" eaLnBrk="1" hangingPunct="1">
              <a:spcBef>
                <a:spcPct val="0"/>
              </a:spcBef>
              <a:spcAft>
                <a:spcPts val="2400"/>
              </a:spcAft>
              <a:buNone/>
              <a:defRPr/>
            </a:pP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それは　私を引き上げ　敵が喜ばないように</a:t>
            </a:r>
            <a:r>
              <a:rPr lang="en-US" altLang="ja-JP" sz="3000" b="0" dirty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してくださったから。</a:t>
            </a:r>
            <a:endParaRPr kumimoji="1" lang="ja-JP" altLang="en-US" sz="30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lvl="0" eaLnBrk="1" hangingPunct="1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主</a:t>
            </a:r>
            <a:r>
              <a:rPr lang="en-US" altLang="ja-JP" sz="3000" b="0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 (</a:t>
            </a: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ﾔﾊｳｪ</a:t>
            </a:r>
            <a:r>
              <a:rPr lang="en-US" altLang="ja-JP" sz="3000" b="0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)</a:t>
            </a: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　私の神よ　私が叫び求めると</a:t>
            </a: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541338" lvl="0" eaLnBrk="1" hangingPunct="1">
              <a:spcBef>
                <a:spcPts val="0"/>
              </a:spcBef>
              <a:spcAft>
                <a:spcPts val="2400"/>
              </a:spcAft>
              <a:buNone/>
              <a:defRPr/>
            </a:pP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あなたは私を癒してくださいました。</a:t>
            </a:r>
            <a:endParaRPr lang="en-US" altLang="ja-JP" sz="3000" b="0" dirty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9525" lvl="0" eaLnBrk="1" hangingPunct="1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主</a:t>
            </a:r>
            <a:r>
              <a:rPr lang="en-US" altLang="ja-JP" sz="3000" b="0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 (</a:t>
            </a:r>
            <a:r>
              <a:rPr lang="ja-JP" altLang="en-US" sz="3000" b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ﾔﾊｳｪ</a:t>
            </a:r>
            <a:r>
              <a:rPr lang="en-US" altLang="ja-JP" sz="3000" b="0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) </a:t>
            </a:r>
            <a:r>
              <a:rPr lang="ja-JP" altLang="en-US" sz="3000" b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は私のたましいをよみから引き上げ</a:t>
            </a:r>
            <a:endParaRPr lang="en-US" altLang="ja-JP" sz="3000" b="0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582613" lvl="0" eaLnBrk="1" hangingPunct="1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私を生かし　穴に下って行かないように</a:t>
            </a:r>
            <a:r>
              <a:rPr lang="en-US" altLang="ja-JP" sz="3000" b="0" dirty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       </a:t>
            </a: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してくださいました。</a:t>
            </a:r>
            <a:endParaRPr kumimoji="1" lang="ja-JP" altLang="en-US" sz="30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1" name="正方形/長方形 4">
            <a:extLst>
              <a:ext uri="{FF2B5EF4-FFF2-40B4-BE49-F238E27FC236}">
                <a16:creationId xmlns:a16="http://schemas.microsoft.com/office/drawing/2014/main" id="{77EA8B95-C8B8-C44A-BE92-18CE31592C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263525"/>
            <a:ext cx="21050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34" charset="-128"/>
                <a:ea typeface="メイリオ" panose="020B0604030504040204" pitchFamily="34" charset="-128"/>
                <a:cs typeface="+mn-cs"/>
              </a:rPr>
              <a:t>詩篇</a:t>
            </a:r>
            <a:r>
              <a:rPr lang="en-US" altLang="ja-JP" sz="2400" b="0" dirty="0">
                <a:solidFill>
                  <a:srgbClr val="FFFFFF"/>
                </a:solidFill>
                <a:latin typeface="メイリオ" panose="020B0604030504040204" pitchFamily="34" charset="-128"/>
                <a:ea typeface="メイリオ" panose="020B0604030504040204" pitchFamily="34" charset="-128"/>
              </a:rPr>
              <a:t>30</a:t>
            </a: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34" charset="-128"/>
                <a:ea typeface="メイリオ" panose="020B0604030504040204" pitchFamily="34" charset="-128"/>
                <a:cs typeface="+mn-cs"/>
              </a:rPr>
              <a:t>篇　　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メイリオ" panose="020B0604030504040204" pitchFamily="34" charset="-128"/>
              <a:ea typeface="メイリオ" panose="020B0604030504040204" pitchFamily="34" charset="-128"/>
              <a:cs typeface="+mn-cs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0D2B5C3B-2143-9743-A3E3-0161F4E45EAD}"/>
              </a:ext>
            </a:extLst>
          </p:cNvPr>
          <p:cNvSpPr/>
          <p:nvPr/>
        </p:nvSpPr>
        <p:spPr>
          <a:xfrm>
            <a:off x="395536" y="692696"/>
            <a:ext cx="87484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ja-JP" altLang="en-US" sz="2000" b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賛歌。家をささげる歌。ダビデによる</a:t>
            </a:r>
          </a:p>
        </p:txBody>
      </p:sp>
      <p:sp>
        <p:nvSpPr>
          <p:cNvPr id="14" name="正方形/長方形 5">
            <a:extLst>
              <a:ext uri="{FF2B5EF4-FFF2-40B4-BE49-F238E27FC236}">
                <a16:creationId xmlns:a16="http://schemas.microsoft.com/office/drawing/2014/main" id="{9BDA0DD5-BEA7-2342-B31A-A53135855C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0292" y="263525"/>
            <a:ext cx="5741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1/5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5269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48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正方形/長方形 1">
            <a:extLst>
              <a:ext uri="{FF2B5EF4-FFF2-40B4-BE49-F238E27FC236}">
                <a16:creationId xmlns:a16="http://schemas.microsoft.com/office/drawing/2014/main" id="{0062B337-916B-1E40-A0ED-6E8C4E724E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1076176"/>
            <a:ext cx="8748712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9525"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主</a:t>
            </a:r>
            <a:r>
              <a:rPr lang="en-US" altLang="ja-JP" sz="3000" b="0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 (</a:t>
            </a: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ﾔﾊｳｪ</a:t>
            </a:r>
            <a:r>
              <a:rPr lang="en-US" altLang="ja-JP" sz="3000" b="0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) </a:t>
            </a: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をほめ歌え　主に誠実な者たちよ</a:t>
            </a: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541338" lvl="0" eaLnBrk="1" hangingPunct="1">
              <a:spcBef>
                <a:spcPct val="0"/>
              </a:spcBef>
              <a:spcAft>
                <a:spcPts val="2400"/>
              </a:spcAft>
              <a:buNone/>
              <a:defRPr/>
            </a:pP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主の聖さを覚え　感謝せよ。</a:t>
            </a:r>
            <a:endParaRPr kumimoji="1" lang="ja-JP" altLang="en-US" sz="30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それは　御怒りは束の間で</a:t>
            </a:r>
            <a:endParaRPr lang="ja-JP" altLang="en-US" sz="3000" b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536575" lvl="0" eaLnBrk="1" hangingPunct="1">
              <a:spcBef>
                <a:spcPct val="0"/>
              </a:spcBef>
              <a:spcAft>
                <a:spcPts val="2400"/>
              </a:spcAft>
              <a:buNone/>
              <a:defRPr/>
            </a:pP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恩寵のうちに一生があるから。</a:t>
            </a:r>
            <a:endParaRPr lang="en-US" altLang="ja-JP" sz="3000" b="0" dirty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9525"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夕暮れには涙のうちに過ごしても</a:t>
            </a:r>
            <a:endParaRPr lang="en-US" altLang="ja-JP" sz="3000" b="0" dirty="0">
              <a:solidFill>
                <a:srgbClr val="FFFFFF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536575" lvl="0" eaLnBrk="1" hangingPunct="1">
              <a:spcBef>
                <a:spcPct val="0"/>
              </a:spcBef>
              <a:spcAft>
                <a:spcPts val="2400"/>
              </a:spcAft>
              <a:buNone/>
              <a:defRPr/>
            </a:pP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朝明けには喜びの叫びがある</a:t>
            </a:r>
            <a:endParaRPr lang="en-US" altLang="ja-JP" sz="3000" b="0" dirty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9525"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この私は平安のうちに言った</a:t>
            </a:r>
            <a:endParaRPr lang="en-US" altLang="ja-JP" sz="3000" b="0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541338"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en-US" altLang="ja-JP" sz="3000" b="0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｢</a:t>
            </a:r>
            <a:r>
              <a:rPr lang="ja-JP" altLang="en-US" sz="3000" b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私は決して揺るがされない」と。</a:t>
            </a:r>
            <a:endParaRPr lang="en-US" altLang="ja-JP" sz="3000" b="0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0" name="正方形/長方形 4">
            <a:extLst>
              <a:ext uri="{FF2B5EF4-FFF2-40B4-BE49-F238E27FC236}">
                <a16:creationId xmlns:a16="http://schemas.microsoft.com/office/drawing/2014/main" id="{5C42CADB-F2AD-0C49-8E73-F80FBC765F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263525"/>
            <a:ext cx="21050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34" charset="-128"/>
                <a:ea typeface="メイリオ" panose="020B0604030504040204" pitchFamily="34" charset="-128"/>
                <a:cs typeface="+mn-cs"/>
              </a:rPr>
              <a:t>詩篇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34" charset="-128"/>
                <a:ea typeface="メイリオ" panose="020B0604030504040204" pitchFamily="34" charset="-128"/>
                <a:cs typeface="+mn-cs"/>
              </a:rPr>
              <a:t>30</a:t>
            </a: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34" charset="-128"/>
                <a:ea typeface="メイリオ" panose="020B0604030504040204" pitchFamily="34" charset="-128"/>
                <a:cs typeface="+mn-cs"/>
              </a:rPr>
              <a:t>篇　　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メイリオ" panose="020B0604030504040204" pitchFamily="34" charset="-128"/>
              <a:ea typeface="メイリオ" panose="020B0604030504040204" pitchFamily="34" charset="-128"/>
              <a:cs typeface="+mn-cs"/>
            </a:endParaRPr>
          </a:p>
        </p:txBody>
      </p:sp>
      <p:sp>
        <p:nvSpPr>
          <p:cNvPr id="13" name="正方形/長方形 5">
            <a:extLst>
              <a:ext uri="{FF2B5EF4-FFF2-40B4-BE49-F238E27FC236}">
                <a16:creationId xmlns:a16="http://schemas.microsoft.com/office/drawing/2014/main" id="{835AE6A3-AB8C-0947-9A3B-A55F8DADC3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7076" y="263525"/>
            <a:ext cx="5774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800" b="0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2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/5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04C945FA-C70A-B047-B527-85366F562A69}"/>
              </a:ext>
            </a:extLst>
          </p:cNvPr>
          <p:cNvSpPr/>
          <p:nvPr/>
        </p:nvSpPr>
        <p:spPr>
          <a:xfrm>
            <a:off x="3851920" y="2226350"/>
            <a:ext cx="10759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b="0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ja-JP" altLang="en-US" sz="16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つかのま</a:t>
            </a:r>
            <a:endParaRPr lang="ja-JP" altLang="en-US" sz="1600" b="0">
              <a:solidFill>
                <a:srgbClr val="FFFF00"/>
              </a:solidFill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1E05410-92E6-874D-AC1A-373927BC94DB}"/>
              </a:ext>
            </a:extLst>
          </p:cNvPr>
          <p:cNvSpPr/>
          <p:nvPr/>
        </p:nvSpPr>
        <p:spPr>
          <a:xfrm>
            <a:off x="698592" y="2836800"/>
            <a:ext cx="12811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b="0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ja-JP" altLang="en-US" sz="16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おんちょう</a:t>
            </a:r>
          </a:p>
        </p:txBody>
      </p:sp>
    </p:spTree>
    <p:extLst>
      <p:ext uri="{BB962C8B-B14F-4D97-AF65-F5344CB8AC3E}">
        <p14:creationId xmlns:p14="http://schemas.microsoft.com/office/powerpoint/2010/main" val="2312747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48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正方形/長方形 1">
            <a:extLst>
              <a:ext uri="{FF2B5EF4-FFF2-40B4-BE49-F238E27FC236}">
                <a16:creationId xmlns:a16="http://schemas.microsoft.com/office/drawing/2014/main" id="{18F4710E-B729-4B49-82DA-8F7756642A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1052736"/>
            <a:ext cx="8640497" cy="301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主</a:t>
            </a:r>
            <a:r>
              <a:rPr lang="en-US" altLang="ja-JP" sz="3000" b="0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 (</a:t>
            </a: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ﾔﾊｳｪ</a:t>
            </a:r>
            <a:r>
              <a:rPr lang="en-US" altLang="ja-JP" sz="3000" b="0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) </a:t>
            </a: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は　ご恩寵のうちに立たせてくださいました</a:t>
            </a:r>
            <a:endParaRPr lang="en-US" altLang="ja-JP" sz="3000" b="0" dirty="0">
              <a:solidFill>
                <a:srgbClr val="FFFFFF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541338" lvl="0" eaLnBrk="1" hangingPunct="1">
              <a:spcBef>
                <a:spcPct val="0"/>
              </a:spcBef>
              <a:spcAft>
                <a:spcPts val="2400"/>
              </a:spcAft>
              <a:buNone/>
              <a:defRPr/>
            </a:pP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私の山を　強固なものとして。</a:t>
            </a:r>
            <a:endParaRPr lang="en-US" altLang="ja-JP" sz="3000" b="0" dirty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あなたが　御顔を隠されると</a:t>
            </a:r>
          </a:p>
          <a:p>
            <a:pPr marL="541338" lvl="0" eaLnBrk="1" hangingPunct="1">
              <a:spcBef>
                <a:spcPct val="0"/>
              </a:spcBef>
              <a:spcAft>
                <a:spcPts val="2400"/>
              </a:spcAft>
              <a:buNone/>
              <a:defRPr/>
            </a:pP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私はおじ惑うしかありませんでした。</a:t>
            </a:r>
            <a:endParaRPr lang="en-US" altLang="ja-JP" sz="3000" b="0" dirty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9" name="正方形/長方形 4">
            <a:extLst>
              <a:ext uri="{FF2B5EF4-FFF2-40B4-BE49-F238E27FC236}">
                <a16:creationId xmlns:a16="http://schemas.microsoft.com/office/drawing/2014/main" id="{9FDDBAA0-9FDD-FF4A-92E7-EFC8E3BDC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263525"/>
            <a:ext cx="21050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34" charset="-128"/>
                <a:ea typeface="メイリオ" panose="020B0604030504040204" pitchFamily="34" charset="-128"/>
                <a:cs typeface="+mn-cs"/>
              </a:rPr>
              <a:t>詩篇</a:t>
            </a:r>
            <a:r>
              <a:rPr lang="en-US" altLang="ja-JP" sz="2400" b="0" dirty="0">
                <a:solidFill>
                  <a:srgbClr val="FFFFFF"/>
                </a:solidFill>
                <a:latin typeface="メイリオ" panose="020B0604030504040204" pitchFamily="34" charset="-128"/>
                <a:ea typeface="メイリオ" panose="020B0604030504040204" pitchFamily="34" charset="-128"/>
              </a:rPr>
              <a:t>30</a:t>
            </a: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34" charset="-128"/>
                <a:ea typeface="メイリオ" panose="020B0604030504040204" pitchFamily="34" charset="-128"/>
                <a:cs typeface="+mn-cs"/>
              </a:rPr>
              <a:t>篇　　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メイリオ" panose="020B0604030504040204" pitchFamily="34" charset="-128"/>
              <a:ea typeface="メイリオ" panose="020B0604030504040204" pitchFamily="34" charset="-128"/>
              <a:cs typeface="+mn-cs"/>
            </a:endParaRPr>
          </a:p>
        </p:txBody>
      </p:sp>
      <p:sp>
        <p:nvSpPr>
          <p:cNvPr id="14" name="正方形/長方形 5">
            <a:extLst>
              <a:ext uri="{FF2B5EF4-FFF2-40B4-BE49-F238E27FC236}">
                <a16:creationId xmlns:a16="http://schemas.microsoft.com/office/drawing/2014/main" id="{1A2F5297-6F6D-1D48-A5E3-E764A0EB27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7075" y="263525"/>
            <a:ext cx="5741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3/5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C47F1BB1-D26D-7A43-97ED-216A07C2C258}"/>
              </a:ext>
            </a:extLst>
          </p:cNvPr>
          <p:cNvSpPr/>
          <p:nvPr/>
        </p:nvSpPr>
        <p:spPr>
          <a:xfrm>
            <a:off x="3002848" y="836712"/>
            <a:ext cx="12811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b="0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ja-JP" altLang="en-US" sz="1600" b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おんちょう</a:t>
            </a:r>
          </a:p>
        </p:txBody>
      </p:sp>
    </p:spTree>
    <p:extLst>
      <p:ext uri="{BB962C8B-B14F-4D97-AF65-F5344CB8AC3E}">
        <p14:creationId xmlns:p14="http://schemas.microsoft.com/office/powerpoint/2010/main" val="3570911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48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正方形/長方形 1">
            <a:extLst>
              <a:ext uri="{FF2B5EF4-FFF2-40B4-BE49-F238E27FC236}">
                <a16:creationId xmlns:a16="http://schemas.microsoft.com/office/drawing/2014/main" id="{18F4710E-B729-4B49-82DA-8F7756642A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1052736"/>
            <a:ext cx="8640497" cy="393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あなたを　主</a:t>
            </a:r>
            <a:r>
              <a:rPr lang="en-US" altLang="ja-JP" sz="3000" b="0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 (</a:t>
            </a: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ﾔﾊｳｪ</a:t>
            </a:r>
            <a:r>
              <a:rPr lang="en-US" altLang="ja-JP" sz="3000" b="0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) </a:t>
            </a: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よ　私は呼び求めます。</a:t>
            </a:r>
            <a:endParaRPr lang="en-US" altLang="ja-JP" sz="3000" b="0" dirty="0">
              <a:solidFill>
                <a:srgbClr val="FFFFFF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541338" lvl="0" eaLnBrk="1" hangingPunct="1">
              <a:spcBef>
                <a:spcPct val="0"/>
              </a:spcBef>
              <a:spcAft>
                <a:spcPts val="2400"/>
              </a:spcAft>
              <a:buNone/>
              <a:defRPr/>
            </a:pP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私の主</a:t>
            </a:r>
            <a:r>
              <a:rPr lang="en-US" altLang="ja-JP" sz="3000" b="0" dirty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 (</a:t>
            </a: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ｱﾄﾞﾅｲ</a:t>
            </a:r>
            <a:r>
              <a:rPr lang="en-US" altLang="ja-JP" sz="3000" b="0" dirty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) </a:t>
            </a: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に　あわれみを乞います。</a:t>
            </a:r>
            <a:endParaRPr lang="en-US" altLang="ja-JP" sz="3000" b="0" dirty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何の益があるでしょう　私の血に</a:t>
            </a:r>
          </a:p>
          <a:p>
            <a:pPr marL="541338" lvl="0" eaLnBrk="1" hangingPunct="1">
              <a:spcBef>
                <a:spcPct val="0"/>
              </a:spcBef>
              <a:spcAft>
                <a:spcPts val="2400"/>
              </a:spcAft>
              <a:buNone/>
              <a:defRPr/>
            </a:pP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私が滅びの穴に下るならば。</a:t>
            </a:r>
            <a:endParaRPr lang="en-US" altLang="ja-JP" sz="3000" b="0" dirty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9525"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ちりが　あなたをほめたたえ</a:t>
            </a:r>
            <a:endParaRPr lang="en-US" altLang="ja-JP" sz="3000" b="0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541338"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あなたの真実を告げるでしょうか</a:t>
            </a:r>
            <a:endParaRPr lang="en-US" altLang="ja-JP" sz="3000" b="0" dirty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9" name="正方形/長方形 4">
            <a:extLst>
              <a:ext uri="{FF2B5EF4-FFF2-40B4-BE49-F238E27FC236}">
                <a16:creationId xmlns:a16="http://schemas.microsoft.com/office/drawing/2014/main" id="{9FDDBAA0-9FDD-FF4A-92E7-EFC8E3BDC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263525"/>
            <a:ext cx="21050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34" charset="-128"/>
                <a:ea typeface="メイリオ" panose="020B0604030504040204" pitchFamily="34" charset="-128"/>
                <a:cs typeface="+mn-cs"/>
              </a:rPr>
              <a:t>詩篇</a:t>
            </a:r>
            <a:r>
              <a:rPr lang="en-US" altLang="ja-JP" sz="2400" b="0" dirty="0">
                <a:solidFill>
                  <a:srgbClr val="FFFFFF"/>
                </a:solidFill>
                <a:latin typeface="メイリオ" panose="020B0604030504040204" pitchFamily="34" charset="-128"/>
                <a:ea typeface="メイリオ" panose="020B0604030504040204" pitchFamily="34" charset="-128"/>
              </a:rPr>
              <a:t>30</a:t>
            </a: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34" charset="-128"/>
                <a:ea typeface="メイリオ" panose="020B0604030504040204" pitchFamily="34" charset="-128"/>
                <a:cs typeface="+mn-cs"/>
              </a:rPr>
              <a:t>篇　　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メイリオ" panose="020B0604030504040204" pitchFamily="34" charset="-128"/>
              <a:ea typeface="メイリオ" panose="020B0604030504040204" pitchFamily="34" charset="-128"/>
              <a:cs typeface="+mn-cs"/>
            </a:endParaRPr>
          </a:p>
        </p:txBody>
      </p:sp>
      <p:sp>
        <p:nvSpPr>
          <p:cNvPr id="14" name="正方形/長方形 5">
            <a:extLst>
              <a:ext uri="{FF2B5EF4-FFF2-40B4-BE49-F238E27FC236}">
                <a16:creationId xmlns:a16="http://schemas.microsoft.com/office/drawing/2014/main" id="{1A2F5297-6F6D-1D48-A5E3-E764A0EB27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7075" y="263525"/>
            <a:ext cx="5741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800" b="0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4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/5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7039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48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正方形/長方形 1">
            <a:extLst>
              <a:ext uri="{FF2B5EF4-FFF2-40B4-BE49-F238E27FC236}">
                <a16:creationId xmlns:a16="http://schemas.microsoft.com/office/drawing/2014/main" id="{18F4710E-B729-4B49-82DA-8F7756642A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1052736"/>
            <a:ext cx="9001000" cy="7171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29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お聞きください主</a:t>
            </a:r>
            <a:r>
              <a:rPr lang="en-US" altLang="ja-JP" sz="2900" b="0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 (</a:t>
            </a:r>
            <a:r>
              <a:rPr lang="ja-JP" altLang="en-US" sz="29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ﾔﾊｳｪ</a:t>
            </a:r>
            <a:r>
              <a:rPr lang="en-US" altLang="ja-JP" sz="2900" b="0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) </a:t>
            </a:r>
            <a:r>
              <a:rPr lang="ja-JP" altLang="en-US" sz="29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よ　あわれんでください。</a:t>
            </a:r>
            <a:endParaRPr lang="en-US" altLang="ja-JP" sz="2900" b="0" dirty="0">
              <a:solidFill>
                <a:srgbClr val="FFFFFF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541338" lvl="0" eaLnBrk="1" hangingPunct="1">
              <a:spcBef>
                <a:spcPct val="0"/>
              </a:spcBef>
              <a:spcAft>
                <a:spcPts val="2400"/>
              </a:spcAft>
              <a:buNone/>
              <a:defRPr/>
            </a:pPr>
            <a:r>
              <a:rPr lang="ja-JP" altLang="en-US" sz="29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主</a:t>
            </a:r>
            <a:r>
              <a:rPr lang="en-US" altLang="ja-JP" sz="2900" b="0" dirty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 (</a:t>
            </a:r>
            <a:r>
              <a:rPr lang="ja-JP" altLang="en-US" sz="29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ﾔﾊｳｪ</a:t>
            </a:r>
            <a:r>
              <a:rPr lang="en-US" altLang="ja-JP" sz="2900" b="0" dirty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) </a:t>
            </a:r>
            <a:r>
              <a:rPr lang="ja-JP" altLang="en-US" sz="29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よ　私の助けとなってください。</a:t>
            </a:r>
            <a:endParaRPr lang="en-US" altLang="ja-JP" sz="2900" b="0" dirty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29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あなたは私のために　嘆きを踊りに変え。</a:t>
            </a:r>
          </a:p>
          <a:p>
            <a:pPr marL="541338" lvl="0" eaLnBrk="1" hangingPunct="1">
              <a:spcBef>
                <a:spcPct val="0"/>
              </a:spcBef>
              <a:spcAft>
                <a:spcPts val="2400"/>
              </a:spcAft>
              <a:buNone/>
              <a:defRPr/>
            </a:pPr>
            <a:r>
              <a:rPr lang="ja-JP" altLang="en-US" sz="29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粗布を解き　喜びをまとわせてくださいました。</a:t>
            </a:r>
            <a:endParaRPr lang="en-US" altLang="ja-JP" sz="2900" b="0" dirty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9525"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2900" b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それは私のすべてがあなたをほめたたえ</a:t>
            </a:r>
            <a:endParaRPr lang="en-US" altLang="ja-JP" sz="2900" b="0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541338" lvl="0" eaLnBrk="1" hangingPunct="1">
              <a:spcBef>
                <a:spcPct val="0"/>
              </a:spcBef>
              <a:spcAft>
                <a:spcPts val="2400"/>
              </a:spcAft>
              <a:buNone/>
              <a:defRPr/>
            </a:pPr>
            <a:r>
              <a:rPr lang="ja-JP" altLang="en-US" sz="29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押し黙ることがないためです。</a:t>
            </a:r>
            <a:endParaRPr lang="en-US" altLang="ja-JP" sz="2900" b="0" dirty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9525"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2900" b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主</a:t>
            </a:r>
            <a:r>
              <a:rPr lang="en-US" altLang="ja-JP" sz="2900" b="0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 (</a:t>
            </a:r>
            <a:r>
              <a:rPr lang="ja-JP" altLang="en-US" sz="2900" b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ﾔﾊｳｪ</a:t>
            </a:r>
            <a:r>
              <a:rPr lang="en-US" altLang="ja-JP" sz="2900" b="0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)</a:t>
            </a:r>
            <a:r>
              <a:rPr lang="ja-JP" altLang="en-US" sz="2900" b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　私の神よ</a:t>
            </a:r>
            <a:endParaRPr lang="en-US" altLang="ja-JP" sz="2900" b="0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541338"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29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とこしえに　あなたに感謝します</a:t>
            </a:r>
            <a:endParaRPr lang="en-US" altLang="ja-JP" sz="2900" b="0" dirty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9525"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endParaRPr lang="en-US" altLang="ja-JP" sz="2900" b="0" dirty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541338"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endParaRPr lang="en-US" altLang="ja-JP" sz="2900" b="0" dirty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9525"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endParaRPr lang="en-US" altLang="ja-JP" sz="2900" b="0" dirty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9" name="正方形/長方形 4">
            <a:extLst>
              <a:ext uri="{FF2B5EF4-FFF2-40B4-BE49-F238E27FC236}">
                <a16:creationId xmlns:a16="http://schemas.microsoft.com/office/drawing/2014/main" id="{9FDDBAA0-9FDD-FF4A-92E7-EFC8E3BDC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263525"/>
            <a:ext cx="21050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34" charset="-128"/>
                <a:ea typeface="メイリオ" panose="020B0604030504040204" pitchFamily="34" charset="-128"/>
                <a:cs typeface="+mn-cs"/>
              </a:rPr>
              <a:t>詩篇</a:t>
            </a:r>
            <a:r>
              <a:rPr lang="en-US" altLang="ja-JP" sz="2400" b="0" dirty="0">
                <a:solidFill>
                  <a:srgbClr val="FFFFFF"/>
                </a:solidFill>
                <a:latin typeface="メイリオ" panose="020B0604030504040204" pitchFamily="34" charset="-128"/>
                <a:ea typeface="メイリオ" panose="020B0604030504040204" pitchFamily="34" charset="-128"/>
              </a:rPr>
              <a:t>30</a:t>
            </a: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34" charset="-128"/>
                <a:ea typeface="メイリオ" panose="020B0604030504040204" pitchFamily="34" charset="-128"/>
                <a:cs typeface="+mn-cs"/>
              </a:rPr>
              <a:t>篇　　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メイリオ" panose="020B0604030504040204" pitchFamily="34" charset="-128"/>
              <a:ea typeface="メイリオ" panose="020B0604030504040204" pitchFamily="34" charset="-128"/>
              <a:cs typeface="+mn-cs"/>
            </a:endParaRPr>
          </a:p>
        </p:txBody>
      </p:sp>
      <p:sp>
        <p:nvSpPr>
          <p:cNvPr id="14" name="正方形/長方形 5">
            <a:extLst>
              <a:ext uri="{FF2B5EF4-FFF2-40B4-BE49-F238E27FC236}">
                <a16:creationId xmlns:a16="http://schemas.microsoft.com/office/drawing/2014/main" id="{1A2F5297-6F6D-1D48-A5E3-E764A0EB27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7075" y="263525"/>
            <a:ext cx="5741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5/5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03A53BD2-AEDF-ED4D-9445-60749FDF5008}"/>
              </a:ext>
            </a:extLst>
          </p:cNvPr>
          <p:cNvSpPr/>
          <p:nvPr/>
        </p:nvSpPr>
        <p:spPr>
          <a:xfrm>
            <a:off x="827584" y="2780928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あらぬの</a:t>
            </a:r>
            <a:endParaRPr lang="ja-JP" altLang="en-US" sz="1600" b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42161091"/>
      </p:ext>
    </p:extLst>
  </p:cSld>
  <p:clrMapOvr>
    <a:masterClrMapping/>
  </p:clrMapOvr>
</p:sld>
</file>

<file path=ppt/theme/theme1.xml><?xml version="1.0" encoding="utf-8"?>
<a:theme xmlns:a="http://schemas.openxmlformats.org/drawingml/2006/main" name="6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6_Ocea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3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3">
        <a:dk1>
          <a:srgbClr val="010199"/>
        </a:dk1>
        <a:lt1>
          <a:srgbClr val="FFFFFF"/>
        </a:lt1>
        <a:dk2>
          <a:srgbClr val="F8F8F8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FBFBF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5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3">
        <a:dk1>
          <a:srgbClr val="010199"/>
        </a:dk1>
        <a:lt1>
          <a:srgbClr val="FFFFFF"/>
        </a:lt1>
        <a:dk2>
          <a:srgbClr val="F8F8F8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FBFBF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3">
        <a:dk1>
          <a:srgbClr val="010199"/>
        </a:dk1>
        <a:lt1>
          <a:srgbClr val="FFFFFF"/>
        </a:lt1>
        <a:dk2>
          <a:srgbClr val="F8F8F8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FBFBF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5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4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6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4_標準デザイン">
  <a:themeElements>
    <a:clrScheme name="3_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8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20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7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7_Ocea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23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3">
        <a:dk1>
          <a:srgbClr val="010199"/>
        </a:dk1>
        <a:lt1>
          <a:srgbClr val="FFFFFF"/>
        </a:lt1>
        <a:dk2>
          <a:srgbClr val="F8F8F8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FBFBF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4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3">
        <a:dk1>
          <a:srgbClr val="010199"/>
        </a:dk1>
        <a:lt1>
          <a:srgbClr val="FFFFFF"/>
        </a:lt1>
        <a:dk2>
          <a:srgbClr val="F8F8F8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FBFBF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5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6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6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3">
        <a:dk1>
          <a:srgbClr val="010199"/>
        </a:dk1>
        <a:lt1>
          <a:srgbClr val="FFFFFF"/>
        </a:lt1>
        <a:dk2>
          <a:srgbClr val="F8F8F8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FBFBF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19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1_標準デザイン">
  <a:themeElements>
    <a:clrScheme name="2_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7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8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8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8_Ocea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7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22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3">
        <a:dk1>
          <a:srgbClr val="010199"/>
        </a:dk1>
        <a:lt1>
          <a:srgbClr val="FFFFFF"/>
        </a:lt1>
        <a:dk2>
          <a:srgbClr val="F8F8F8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FBFBF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28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29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9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10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11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6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3">
        <a:dk1>
          <a:srgbClr val="010199"/>
        </a:dk1>
        <a:lt1>
          <a:srgbClr val="FFFFFF"/>
        </a:lt1>
        <a:dk2>
          <a:srgbClr val="F8F8F8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FBFBF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19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19_Ocea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000" b="1" i="0" u="sng" strike="noStrike" cap="none" normalizeH="0" baseline="0" smtClean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000" b="1" i="0" u="sng" strike="noStrike" cap="none" normalizeH="0" baseline="0" smtClean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6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2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2_標準デザイン">
  <a:themeElements>
    <a:clrScheme name="2_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64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9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8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4.xml><?xml version="1.0" encoding="utf-8"?>
<a:theme xmlns:a="http://schemas.openxmlformats.org/drawingml/2006/main" name="3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5.xml><?xml version="1.0" encoding="utf-8"?>
<a:theme xmlns:a="http://schemas.openxmlformats.org/drawingml/2006/main" name="17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32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12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33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9.xml><?xml version="1.0" encoding="utf-8"?>
<a:theme xmlns:a="http://schemas.openxmlformats.org/drawingml/2006/main" name="3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3">
        <a:dk1>
          <a:srgbClr val="010199"/>
        </a:dk1>
        <a:lt1>
          <a:srgbClr val="FFFFFF"/>
        </a:lt1>
        <a:dk2>
          <a:srgbClr val="F8F8F8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FBFBF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13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1.xml><?xml version="1.0" encoding="utf-8"?>
<a:theme xmlns:a="http://schemas.openxmlformats.org/drawingml/2006/main" name="314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14_標準デザイン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3">
        <a:dk1>
          <a:srgbClr val="010199"/>
        </a:dk1>
        <a:lt1>
          <a:srgbClr val="FFFFFF"/>
        </a:lt1>
        <a:dk2>
          <a:srgbClr val="F8F8F8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FBFBF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2.xml><?xml version="1.0" encoding="utf-8"?>
<a:theme xmlns:a="http://schemas.openxmlformats.org/drawingml/2006/main" name="338_標準デザイン">
  <a:themeElements>
    <a:clrScheme name="335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35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35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35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35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35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35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35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35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35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35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35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35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35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3.xml><?xml version="1.0" encoding="utf-8"?>
<a:theme xmlns:a="http://schemas.openxmlformats.org/drawingml/2006/main" name="14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3">
        <a:dk1>
          <a:srgbClr val="010199"/>
        </a:dk1>
        <a:lt1>
          <a:srgbClr val="FFFFFF"/>
        </a:lt1>
        <a:dk2>
          <a:srgbClr val="F8F8F8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FBFBF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4.xml><?xml version="1.0" encoding="utf-8"?>
<a:theme xmlns:a="http://schemas.openxmlformats.org/drawingml/2006/main" name="34_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5.xml><?xml version="1.0" encoding="utf-8"?>
<a:theme xmlns:a="http://schemas.openxmlformats.org/drawingml/2006/main" name="335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35_標準デザイン">
      <a:majorFont>
        <a:latin typeface=""/>
        <a:ea typeface=""/>
        <a:cs typeface="ＭＳ Ｐゴシック"/>
      </a:majorFont>
      <a:minorFont>
        <a:latin typeface=""/>
        <a:ea typeface="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6.xml><?xml version="1.0" encoding="utf-8"?>
<a:theme xmlns:a="http://schemas.openxmlformats.org/drawingml/2006/main" name="53_標準デザイン">
  <a:themeElements>
    <a:clrScheme name="37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7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7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7.xml><?xml version="1.0" encoding="utf-8"?>
<a:theme xmlns:a="http://schemas.openxmlformats.org/drawingml/2006/main" name="38_標準デザイン">
  <a:themeElements>
    <a:clrScheme name="37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7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7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8.xml><?xml version="1.0" encoding="utf-8"?>
<a:theme xmlns:a="http://schemas.openxmlformats.org/drawingml/2006/main" name="40_標準デザイン">
  <a:themeElements>
    <a:clrScheme name="37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7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7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9.xml><?xml version="1.0" encoding="utf-8"?>
<a:theme xmlns:a="http://schemas.openxmlformats.org/drawingml/2006/main" name="336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35_標準デザイン">
      <a:majorFont>
        <a:latin typeface=""/>
        <a:ea typeface=""/>
        <a:cs typeface="ＭＳ Ｐゴシック"/>
      </a:majorFont>
      <a:minorFont>
        <a:latin typeface=""/>
        <a:ea typeface="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0.xml><?xml version="1.0" encoding="utf-8"?>
<a:theme xmlns:a="http://schemas.openxmlformats.org/drawingml/2006/main" name="31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1.xml><?xml version="1.0" encoding="utf-8"?>
<a:theme xmlns:a="http://schemas.openxmlformats.org/drawingml/2006/main" name="41_標準デザイン">
  <a:themeElements>
    <a:clrScheme name="37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7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7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2.xml><?xml version="1.0" encoding="utf-8"?>
<a:theme xmlns:a="http://schemas.openxmlformats.org/drawingml/2006/main" name="36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3">
        <a:dk1>
          <a:srgbClr val="010199"/>
        </a:dk1>
        <a:lt1>
          <a:srgbClr val="FFFFFF"/>
        </a:lt1>
        <a:dk2>
          <a:srgbClr val="F8F8F8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FBFBF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3.xml><?xml version="1.0" encoding="utf-8"?>
<a:theme xmlns:a="http://schemas.openxmlformats.org/drawingml/2006/main" name="37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4.xml><?xml version="1.0" encoding="utf-8"?>
<a:theme xmlns:a="http://schemas.openxmlformats.org/drawingml/2006/main" name="14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5.xml><?xml version="1.0" encoding="utf-8"?>
<a:theme xmlns:a="http://schemas.openxmlformats.org/drawingml/2006/main" name="5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6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標準デザイン">
  <a:themeElements>
    <a:clrScheme name="3_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0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39711</TotalTime>
  <Words>345</Words>
  <Application>Microsoft Macintosh PowerPoint</Application>
  <PresentationFormat>画面に合わせる (4:3)</PresentationFormat>
  <Paragraphs>49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65</vt:i4>
      </vt:variant>
      <vt:variant>
        <vt:lpstr>スライド タイトル</vt:lpstr>
      </vt:variant>
      <vt:variant>
        <vt:i4>5</vt:i4>
      </vt:variant>
    </vt:vector>
  </HeadingPairs>
  <TitlesOfParts>
    <vt:vector size="78" baseType="lpstr">
      <vt:lpstr>メイリオ</vt:lpstr>
      <vt:lpstr>メイリオ</vt:lpstr>
      <vt:lpstr>Arial</vt:lpstr>
      <vt:lpstr>Calibri</vt:lpstr>
      <vt:lpstr>Century</vt:lpstr>
      <vt:lpstr>Tahoma</vt:lpstr>
      <vt:lpstr>Times New Roman</vt:lpstr>
      <vt:lpstr>Wingdings</vt:lpstr>
      <vt:lpstr>6_Ocean</vt:lpstr>
      <vt:lpstr>7_Ocean</vt:lpstr>
      <vt:lpstr>8_Ocean</vt:lpstr>
      <vt:lpstr>12_標準デザイン</vt:lpstr>
      <vt:lpstr>2_Dad`s Tie</vt:lpstr>
      <vt:lpstr>7_標準デザイン</vt:lpstr>
      <vt:lpstr>8_標準デザイン</vt:lpstr>
      <vt:lpstr>10_標準デザイン</vt:lpstr>
      <vt:lpstr>3_Dad`s Tie</vt:lpstr>
      <vt:lpstr>13_標準デザイン</vt:lpstr>
      <vt:lpstr>15_標準デザイン</vt:lpstr>
      <vt:lpstr>1_標準デザイン</vt:lpstr>
      <vt:lpstr>5_Dad`s Tie</vt:lpstr>
      <vt:lpstr>4_Dad`s Tie</vt:lpstr>
      <vt:lpstr>16_標準デザイン</vt:lpstr>
      <vt:lpstr>Ocean</vt:lpstr>
      <vt:lpstr>4_標準デザイン</vt:lpstr>
      <vt:lpstr>18_標準デザイン</vt:lpstr>
      <vt:lpstr>20_標準デザイン</vt:lpstr>
      <vt:lpstr>23_標準デザイン</vt:lpstr>
      <vt:lpstr>24_標準デザイン</vt:lpstr>
      <vt:lpstr>25_標準デザイン</vt:lpstr>
      <vt:lpstr>6_Dad`s Tie</vt:lpstr>
      <vt:lpstr>26_標準デザイン</vt:lpstr>
      <vt:lpstr>19_標準デザイン</vt:lpstr>
      <vt:lpstr>Dad`s Tie</vt:lpstr>
      <vt:lpstr>21_標準デザイン</vt:lpstr>
      <vt:lpstr>7_Dad`s Tie</vt:lpstr>
      <vt:lpstr>8_Dad`s Tie</vt:lpstr>
      <vt:lpstr>27_標準デザイン</vt:lpstr>
      <vt:lpstr>22_標準デザイン</vt:lpstr>
      <vt:lpstr>28_標準デザイン</vt:lpstr>
      <vt:lpstr>29_標準デザイン</vt:lpstr>
      <vt:lpstr>9_Dad`s Tie</vt:lpstr>
      <vt:lpstr>10_Dad`s Tie</vt:lpstr>
      <vt:lpstr>11_Dad`s Tie</vt:lpstr>
      <vt:lpstr>6_標準デザイン</vt:lpstr>
      <vt:lpstr>19_Ocean</vt:lpstr>
      <vt:lpstr>6_Office テーマ</vt:lpstr>
      <vt:lpstr>2_標準デザイン</vt:lpstr>
      <vt:lpstr>64_標準デザイン</vt:lpstr>
      <vt:lpstr>9_標準デザイン</vt:lpstr>
      <vt:lpstr>8_Office テーマ</vt:lpstr>
      <vt:lpstr>3_Office テーマ</vt:lpstr>
      <vt:lpstr>17_標準デザイン</vt:lpstr>
      <vt:lpstr>32_標準デザイン</vt:lpstr>
      <vt:lpstr>12_Dad`s Tie</vt:lpstr>
      <vt:lpstr>33_標準デザイン</vt:lpstr>
      <vt:lpstr>3_標準デザイン</vt:lpstr>
      <vt:lpstr>13_Dad`s Tie</vt:lpstr>
      <vt:lpstr>314_標準デザイン</vt:lpstr>
      <vt:lpstr>338_標準デザイン</vt:lpstr>
      <vt:lpstr>14_標準デザイン</vt:lpstr>
      <vt:lpstr>34_標準デザイン</vt:lpstr>
      <vt:lpstr>335_標準デザイン</vt:lpstr>
      <vt:lpstr>53_標準デザイン</vt:lpstr>
      <vt:lpstr>38_標準デザイン</vt:lpstr>
      <vt:lpstr>40_標準デザイン</vt:lpstr>
      <vt:lpstr>336_標準デザイン</vt:lpstr>
      <vt:lpstr>31_標準デザイン</vt:lpstr>
      <vt:lpstr>41_標準デザイン</vt:lpstr>
      <vt:lpstr>36_標準デザイン</vt:lpstr>
      <vt:lpstr>37_標準デザイン</vt:lpstr>
      <vt:lpstr>14_Dad`s Tie</vt:lpstr>
      <vt:lpstr>5_標準デザイン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２００４年１月４日第二礼拝</dc:title>
  <dc:creator>nersara</dc:creator>
  <cp:lastModifiedBy>ボロメオ ボビー</cp:lastModifiedBy>
  <cp:revision>1591</cp:revision>
  <cp:lastPrinted>1601-01-01T00:00:00Z</cp:lastPrinted>
  <dcterms:created xsi:type="dcterms:W3CDTF">2004-01-02T11:51:04Z</dcterms:created>
  <dcterms:modified xsi:type="dcterms:W3CDTF">2020-04-23T10:04:06Z</dcterms:modified>
</cp:coreProperties>
</file>