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1"/>
  </p:notesMasterIdLst>
  <p:sldIdLst>
    <p:sldId id="256" r:id="rId66"/>
    <p:sldId id="260" r:id="rId67"/>
    <p:sldId id="261" r:id="rId68"/>
    <p:sldId id="279" r:id="rId69"/>
    <p:sldId id="282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00"/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8" autoAdjust="0"/>
    <p:restoredTop sz="96327" autoAdjust="0"/>
  </p:normalViewPr>
  <p:slideViewPr>
    <p:cSldViewPr>
      <p:cViewPr varScale="1">
        <p:scale>
          <a:sx n="128" d="100"/>
          <a:sy n="128" d="100"/>
        </p:scale>
        <p:origin x="1976" y="176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2020/11/23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2020/11/23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地とそこに満ちるものは 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のものである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世界とその中に住んでいるものも。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この方が大海の上にその基を据え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もろもろの川の上に　それを堅く立てられたからだ。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24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ダビデによる賛歌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AA66DD-04EB-C348-852B-C39302FA74FA}"/>
              </a:ext>
            </a:extLst>
          </p:cNvPr>
          <p:cNvSpPr/>
          <p:nvPr/>
        </p:nvSpPr>
        <p:spPr>
          <a:xfrm>
            <a:off x="1728000" y="3429000"/>
            <a:ext cx="1008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おおうみ</a:t>
            </a:r>
            <a:endParaRPr lang="ja-JP" altLang="en-US" sz="1600" b="0">
              <a:solidFill>
                <a:schemeClr val="bg1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4EE50F-BDB4-974E-A721-CF268A864B1C}"/>
              </a:ext>
            </a:extLst>
          </p:cNvPr>
          <p:cNvSpPr/>
          <p:nvPr/>
        </p:nvSpPr>
        <p:spPr>
          <a:xfrm>
            <a:off x="4283968" y="344685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もとい</a:t>
            </a:r>
            <a:endParaRPr lang="ja-JP" altLang="en-US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だれが　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の山に登るのか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だれが　その聖所に立つのか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手がきよく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心が澄んだ人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そのたましいをむなしいことに向けず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偽りの誓いをしない人。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24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その人は　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から　祝福を受け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その救いの神から　義を受ける。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これこそ　この方を捜し求める者たち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御顔を慕い求めるヤコブの一族である。セラ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24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1BE5B7-03F6-4141-BD5F-B293612DDD9E}"/>
              </a:ext>
            </a:extLst>
          </p:cNvPr>
          <p:cNvSpPr/>
          <p:nvPr/>
        </p:nvSpPr>
        <p:spPr>
          <a:xfrm>
            <a:off x="974309" y="2802414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かお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門よ おまえたちの頭を上げよ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永遠の戸よ　上がれ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栄光の王が入って来られる。</a:t>
            </a:r>
            <a:endParaRPr lang="en-US" altLang="ja-JP" sz="3000" b="0" dirty="0">
              <a:solidFill>
                <a:srgbClr val="FFC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その栄光の王とは　だれか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強く　力ある主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戦いに力ある主</a:t>
            </a:r>
            <a:r>
              <a:rPr lang="en-US" altLang="ja-JP" sz="3000" b="0" dirty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3000" b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。</a:t>
            </a:r>
            <a:endParaRPr lang="en-US" altLang="ja-JP" sz="3000" b="0" dirty="0">
              <a:solidFill>
                <a:srgbClr val="FFC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24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4/5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489929-6677-F54B-A4F8-1926611591AD}"/>
              </a:ext>
            </a:extLst>
          </p:cNvPr>
          <p:cNvSpPr/>
          <p:nvPr/>
        </p:nvSpPr>
        <p:spPr>
          <a:xfrm>
            <a:off x="299998" y="8494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もん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7BAD8B-3170-4C46-A103-961E3F8E63CC}"/>
              </a:ext>
            </a:extLst>
          </p:cNvPr>
          <p:cNvSpPr/>
          <p:nvPr/>
        </p:nvSpPr>
        <p:spPr>
          <a:xfrm>
            <a:off x="3411741" y="849457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かしら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門よ おまえたちの頭を上げよ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永遠の戸を　上げよ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栄光の王が入って来られる。</a:t>
            </a:r>
            <a:endParaRPr lang="en-US" altLang="ja-JP" sz="3000" b="0" dirty="0">
              <a:solidFill>
                <a:srgbClr val="FFC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その栄光の王とは　だれか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その方こそ　万軍の主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  <a:p>
            <a:pPr marL="1071563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C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栄光の王であられる。　　セラ</a:t>
            </a:r>
            <a:endParaRPr lang="en-US" altLang="ja-JP" sz="3000" b="0" dirty="0">
              <a:solidFill>
                <a:srgbClr val="FFC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24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41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489929-6677-F54B-A4F8-1926611591AD}"/>
              </a:ext>
            </a:extLst>
          </p:cNvPr>
          <p:cNvSpPr/>
          <p:nvPr/>
        </p:nvSpPr>
        <p:spPr>
          <a:xfrm>
            <a:off x="299998" y="8494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もん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7BAD8B-3170-4C46-A103-961E3F8E63CC}"/>
              </a:ext>
            </a:extLst>
          </p:cNvPr>
          <p:cNvSpPr/>
          <p:nvPr/>
        </p:nvSpPr>
        <p:spPr>
          <a:xfrm>
            <a:off x="3411741" y="849457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かしら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6319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39591</TotalTime>
  <Words>254</Words>
  <Application>Microsoft Macintosh PowerPoint</Application>
  <PresentationFormat>画面に合わせる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5</vt:i4>
      </vt:variant>
    </vt:vector>
  </HeadingPairs>
  <TitlesOfParts>
    <vt:vector size="78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1584</cp:revision>
  <cp:lastPrinted>1601-01-01T00:00:00Z</cp:lastPrinted>
  <dcterms:created xsi:type="dcterms:W3CDTF">2004-01-02T11:51:04Z</dcterms:created>
  <dcterms:modified xsi:type="dcterms:W3CDTF">2020-11-23T01:06:10Z</dcterms:modified>
</cp:coreProperties>
</file>