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2"/>
  </p:notesMasterIdLst>
  <p:sldIdLst>
    <p:sldId id="256" r:id="rId66"/>
    <p:sldId id="260" r:id="rId67"/>
    <p:sldId id="261" r:id="rId68"/>
    <p:sldId id="274" r:id="rId69"/>
    <p:sldId id="273" r:id="rId70"/>
    <p:sldId id="272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320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2019/12/30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964612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天は　神の栄光を　語り、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大空は御手のわざを告げる。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昼は昼へと　話を取り次ぎ、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夜は夜へと　知識を伝える。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話もなく、ことばもなく、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その声も聞かれないのに、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指揮者のために　ダビデの賛歌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AA66DD-04EB-C348-852B-C39302FA74FA}"/>
              </a:ext>
            </a:extLst>
          </p:cNvPr>
          <p:cNvSpPr/>
          <p:nvPr/>
        </p:nvSpPr>
        <p:spPr>
          <a:xfrm>
            <a:off x="1979712" y="2708920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て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3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その響きは　全地を覆い、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そのことばは　世界の果てにおよぶ。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太陽のため　彼はそこに幕屋を張られた。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それは花婿が住まいを出るように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勇士のようにその道を喜び走る。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その昇るところは天の果てから、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その軌道は天の果てまでおよぶ。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その熱をこうむらないものはない。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58D504-10D3-2E47-B14D-EFFC981BD670}"/>
              </a:ext>
            </a:extLst>
          </p:cNvPr>
          <p:cNvSpPr/>
          <p:nvPr/>
        </p:nvSpPr>
        <p:spPr>
          <a:xfrm>
            <a:off x="3762000" y="8856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おお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738A8B-D98D-614A-B682-08AF2A10C71C}"/>
              </a:ext>
            </a:extLst>
          </p:cNvPr>
          <p:cNvSpPr/>
          <p:nvPr/>
        </p:nvSpPr>
        <p:spPr>
          <a:xfrm>
            <a:off x="1979712" y="309044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はなむこ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C65A35-CA34-CC49-8BFF-25551DCBC30B}"/>
              </a:ext>
            </a:extLst>
          </p:cNvPr>
          <p:cNvSpPr/>
          <p:nvPr/>
        </p:nvSpPr>
        <p:spPr>
          <a:xfrm>
            <a:off x="1360800" y="3704400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ゆう</a:t>
            </a:r>
            <a:r>
              <a:rPr lang="en-US" altLang="ja-JP" sz="800" b="0" dirty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6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</a:t>
            </a:r>
            <a:endParaRPr lang="ja-JP" altLang="en-US" sz="1600" b="0">
              <a:solidFill>
                <a:srgbClr val="FF00E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525B85-3728-9042-BFB3-0573A96CFD2D}"/>
              </a:ext>
            </a:extLst>
          </p:cNvPr>
          <p:cNvSpPr/>
          <p:nvPr/>
        </p:nvSpPr>
        <p:spPr>
          <a:xfrm>
            <a:off x="1683549" y="5058000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き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8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主のみおしえは完全で　たましいを生き返らせ、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主のあかしは確かで　無知な者を賢くする。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主のさとしは正しくて　心を喜ばせ、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主の仰せはきよらかで　目を明るくする。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主を恐れる道は純粋で　いつまでも続き、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主のさばきはまことで　ことごとく正しい。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金にまさり　多くの純金にまさって　慕わしく、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蜜よりも　蜂の巣のしたたりよりも　甘い。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あなたのしもべはこれによって　教えられ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これを守る中に大きな報いがある。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4/6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46A75C-6A34-5643-A8E9-4D03331E991B}"/>
              </a:ext>
            </a:extLst>
          </p:cNvPr>
          <p:cNvSpPr/>
          <p:nvPr/>
        </p:nvSpPr>
        <p:spPr>
          <a:xfrm>
            <a:off x="849600" y="14760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みつ</a:t>
            </a:r>
            <a:endParaRPr lang="ja-JP" altLang="en-US" sz="1600" b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D05B46-F04F-4240-BD97-E425FED1D919}"/>
              </a:ext>
            </a:extLst>
          </p:cNvPr>
          <p:cNvSpPr/>
          <p:nvPr/>
        </p:nvSpPr>
        <p:spPr>
          <a:xfrm>
            <a:off x="2752828" y="1476000"/>
            <a:ext cx="595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はち</a:t>
            </a:r>
            <a:endParaRPr lang="ja-JP" altLang="en-US" sz="1600" b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E50DED-3A02-054F-8F42-9BFC0C749C28}"/>
              </a:ext>
            </a:extLst>
          </p:cNvPr>
          <p:cNvSpPr/>
          <p:nvPr/>
        </p:nvSpPr>
        <p:spPr>
          <a:xfrm>
            <a:off x="3606086" y="14760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</a:t>
            </a:r>
            <a:endParaRPr lang="ja-JP" altLang="en-US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だれが数々のあやまちに気づくことができる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でしょう。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その隠されているものから　私をきよめて　ください。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このしもべの高慢を抑え、支配させないで　　　ください。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それで私は完全にされ、大きなそむきから　きよめられます。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9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81760"/>
            <a:ext cx="86404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この口のことばと　心の思いとが、御前に　　　　喜ばれますように。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主よ。私の岩、私の贖い主よ。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正方形/長方形 5">
            <a:extLst>
              <a:ext uri="{FF2B5EF4-FFF2-40B4-BE49-F238E27FC236}">
                <a16:creationId xmlns:a16="http://schemas.microsoft.com/office/drawing/2014/main" id="{93E18D5A-79FB-0746-B097-EFF4AE42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727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6/6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19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CA2465-F582-7044-8A5D-9D96BA132F84}"/>
              </a:ext>
            </a:extLst>
          </p:cNvPr>
          <p:cNvSpPr/>
          <p:nvPr/>
        </p:nvSpPr>
        <p:spPr>
          <a:xfrm>
            <a:off x="6508085" y="1382400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lang="en-US" altLang="ja-JP" sz="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まえ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1A6759-0D43-BF4C-8CFE-14273FD8C557}"/>
              </a:ext>
            </a:extLst>
          </p:cNvPr>
          <p:cNvSpPr/>
          <p:nvPr/>
        </p:nvSpPr>
        <p:spPr>
          <a:xfrm>
            <a:off x="4211960" y="244237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あがな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55643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39487</TotalTime>
  <Words>351</Words>
  <Application>Microsoft Macintosh PowerPoint</Application>
  <PresentationFormat>画面に合わせる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6</vt:i4>
      </vt:variant>
    </vt:vector>
  </HeadingPairs>
  <TitlesOfParts>
    <vt:vector size="79" baseType="lpstr">
      <vt:lpstr>メイリオ</vt:lpstr>
      <vt:lpstr>メイリオ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1576</cp:revision>
  <cp:lastPrinted>1601-01-01T00:00:00Z</cp:lastPrinted>
  <dcterms:created xsi:type="dcterms:W3CDTF">2004-01-02T11:51:04Z</dcterms:created>
  <dcterms:modified xsi:type="dcterms:W3CDTF">2019-12-30T01:14:18Z</dcterms:modified>
</cp:coreProperties>
</file>