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81"/>
  </p:notesMasterIdLst>
  <p:sldIdLst>
    <p:sldId id="256" r:id="rId66"/>
    <p:sldId id="260" r:id="rId67"/>
    <p:sldId id="257" r:id="rId68"/>
    <p:sldId id="261" r:id="rId69"/>
    <p:sldId id="262" r:id="rId70"/>
    <p:sldId id="263" r:id="rId71"/>
    <p:sldId id="264" r:id="rId72"/>
    <p:sldId id="265" r:id="rId73"/>
    <p:sldId id="266" r:id="rId74"/>
    <p:sldId id="267" r:id="rId75"/>
    <p:sldId id="268" r:id="rId76"/>
    <p:sldId id="269" r:id="rId77"/>
    <p:sldId id="270" r:id="rId78"/>
    <p:sldId id="271" r:id="rId79"/>
    <p:sldId id="272" r:id="rId8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87D"/>
    <a:srgbClr val="7F7F7F"/>
    <a:srgbClr val="FF0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20" autoAdjust="0"/>
    <p:restoredTop sz="96327" autoAdjust="0"/>
  </p:normalViewPr>
  <p:slideViewPr>
    <p:cSldViewPr>
      <p:cViewPr varScale="1">
        <p:scale>
          <a:sx n="122" d="100"/>
          <a:sy n="122" d="100"/>
        </p:scale>
        <p:origin x="192" y="23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84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9.xml"/><Relationship Id="rId79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77" Type="http://schemas.openxmlformats.org/officeDocument/2006/relationships/slide" Target="slides/slide12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7.xml"/><Relationship Id="rId80" Type="http://schemas.openxmlformats.org/officeDocument/2006/relationships/slide" Target="slides/slide15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slide" Target="slides/slide10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" Target="slides/slide8.xml"/><Relationship Id="rId78" Type="http://schemas.openxmlformats.org/officeDocument/2006/relationships/slide" Target="slides/slide13.xml"/><Relationship Id="rId8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.xml"/><Relationship Id="rId61" Type="http://schemas.openxmlformats.org/officeDocument/2006/relationships/slideMaster" Target="slideMasters/slideMaster61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2019/12/28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2019/12/28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2019/12/28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2019/12/28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2019/12/28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2019/12/28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2019/12/28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2019/12/28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2019/12/28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2019/12/28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44824"/>
            <a:ext cx="8964612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あなたを慕います。主、私の力よ。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主は、私の大岩、砦、救い主、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私の神、身を避ける岩、盾、救いの角、砦の塔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このように誉むべき方、主を呼び求めると、　私は敵から救われる。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指揮者のために。主のしもべダビデが、主に向かってこの歌のことばを語った。主が彼のすべての敵の手とサウルの手から彼を救い出された日に、彼はこう言った。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3A593C7-DFF8-3048-8D1E-D0CACB9291BA}"/>
              </a:ext>
            </a:extLst>
          </p:cNvPr>
          <p:cNvSpPr/>
          <p:nvPr/>
        </p:nvSpPr>
        <p:spPr>
          <a:xfrm>
            <a:off x="2627784" y="269640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おおいわ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0F2B280-9EA5-654E-98B3-6EF1166F6539}"/>
              </a:ext>
            </a:extLst>
          </p:cNvPr>
          <p:cNvSpPr/>
          <p:nvPr/>
        </p:nvSpPr>
        <p:spPr>
          <a:xfrm>
            <a:off x="3643779" y="269640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とりで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DAA66DD-04EB-C348-852B-C39302FA74FA}"/>
              </a:ext>
            </a:extLst>
          </p:cNvPr>
          <p:cNvSpPr/>
          <p:nvPr/>
        </p:nvSpPr>
        <p:spPr>
          <a:xfrm>
            <a:off x="7812000" y="34488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とう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625" y="263525"/>
            <a:ext cx="716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まことに、主のほかに、だれが神であろうか。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私たちの神を除いて、だれが岩であろうか。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神こそ、私に力を帯びさせ、私の道を完全にし、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私の足を雌鹿のようにして高い所に立たせ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戦いのために私の手を鍛え、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私の腕を青銅の弓をも引けるようにして　　　　くださる。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6350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8255FD-90F9-FF47-AD0D-F73FABBCD646}"/>
              </a:ext>
            </a:extLst>
          </p:cNvPr>
          <p:cNvSpPr/>
          <p:nvPr/>
        </p:nvSpPr>
        <p:spPr>
          <a:xfrm>
            <a:off x="2466000" y="2833192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め</a:t>
            </a:r>
            <a:r>
              <a:rPr lang="en-US" altLang="ja-JP" sz="16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じか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E3284C-F3AF-1442-BEA7-70945E1E0BBE}"/>
              </a:ext>
            </a:extLst>
          </p:cNvPr>
          <p:cNvSpPr/>
          <p:nvPr/>
        </p:nvSpPr>
        <p:spPr>
          <a:xfrm>
            <a:off x="4122000" y="359279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きた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7B90E141-0618-FB40-A379-8204FC52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263525"/>
            <a:ext cx="859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10/15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8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あなたは救いの盾を私に授け、右の御手で私を　支え、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私を大きくするために低くなってください　ました。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あなたは私の歩幅を広くしてくださいました。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私のくるぶしはよろけず、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私は敵を追って捕らえ、絶ち滅ぼすまでは引き　返さず、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彼らが立てないほどに打ち砕き、足もとに　倒れさせました。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B550D375-0EE3-604E-B4F8-EC425ADD8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263525"/>
            <a:ext cx="859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11/15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51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あなたは私に戦いのための力を帯びさせ、　　　立ち向かう者をひれ伏させ、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敵が私に背を向けるようにされたので、　　私は私を憎む者を滅ぼしました。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彼らが叫んでも救う者はなく、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主に叫んでも、答えはなかった。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私は、彼らを風の前のちりのように打ち、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道のどろのように除き去った。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5" name="正方形/長方形 5">
            <a:extLst>
              <a:ext uri="{FF2B5EF4-FFF2-40B4-BE49-F238E27FC236}">
                <a16:creationId xmlns:a16="http://schemas.microsoft.com/office/drawing/2014/main" id="{F4457E31-0E9B-584A-9D6C-1BBA3383B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263525"/>
            <a:ext cx="86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12/15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8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あなたは、民の攻撃から私を助け出し、国々の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かしらに任じてくださいました。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私の知らなかった民が私に仕えます。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彼らは耳で聞くとすぐ私に聞き従い、外国人らは私にへつらいます。</a:t>
            </a:r>
          </a:p>
          <a:p>
            <a:pPr marL="541338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外国人らは気力を失い、砦から震えて出て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来ます。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CFA4AE8-74C3-6A43-ABB1-F6DA1554834B}"/>
              </a:ext>
            </a:extLst>
          </p:cNvPr>
          <p:cNvSpPr/>
          <p:nvPr/>
        </p:nvSpPr>
        <p:spPr>
          <a:xfrm>
            <a:off x="4932040" y="373851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とりで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DCCB5C-D3BA-4A46-8738-0FCBE697D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263525"/>
            <a:ext cx="859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13/15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94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主は、生きておられる。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私の岩が誉められ、私の救いの神があがめ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られますように。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神は、私のために復讐し、諸国の民を私のもとに従わせ、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敵から助け出し、攻め来る者より高く上げ、暴虐から私を救い出してくださいます。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それゆえ、国々の中で私はあなたをほめたたえ、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主よ、御名を、ほめ歌います。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5" name="正方形/長方形 5">
            <a:extLst>
              <a:ext uri="{FF2B5EF4-FFF2-40B4-BE49-F238E27FC236}">
                <a16:creationId xmlns:a16="http://schemas.microsoft.com/office/drawing/2014/main" id="{F6F9AF68-4C06-BA44-ABE7-F053520D7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263525"/>
            <a:ext cx="859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14/15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46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581760"/>
            <a:ext cx="864049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主は、王の勝利を大きくし、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油そそがれた者、ダビデとそのすえに、　　とこしえに真実を示してくださいます。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正方形/長方形 5">
            <a:extLst>
              <a:ext uri="{FF2B5EF4-FFF2-40B4-BE49-F238E27FC236}">
                <a16:creationId xmlns:a16="http://schemas.microsoft.com/office/drawing/2014/main" id="{93E18D5A-79FB-0746-B097-EFF4AE420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0392" y="263525"/>
            <a:ext cx="8595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</a:t>
            </a: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85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死の綱が私にからみつき、滅びの川は恐怖を　　もたらし、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よみの綱は取り囲み、死のわなが迫って来た。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その苦しみの中で、主を、私の神を呼び、助けを求めた。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主はその宮でこの声を聞かれ、叫びは御前に、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御耳に届いた。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58D504-10D3-2E47-B14D-EFFC981BD670}"/>
              </a:ext>
            </a:extLst>
          </p:cNvPr>
          <p:cNvSpPr/>
          <p:nvPr/>
        </p:nvSpPr>
        <p:spPr>
          <a:xfrm>
            <a:off x="1079352" y="83671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つな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C2F72E-BE50-8F4B-AA55-6AC7F0F5BBBF}"/>
              </a:ext>
            </a:extLst>
          </p:cNvPr>
          <p:cNvSpPr/>
          <p:nvPr/>
        </p:nvSpPr>
        <p:spPr>
          <a:xfrm>
            <a:off x="7407925" y="3770675"/>
            <a:ext cx="90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</a:t>
            </a:r>
            <a:r>
              <a:rPr lang="en-US" altLang="ja-JP" sz="16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8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まえ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E738A8B-D98D-614A-B682-08AF2A10C71C}"/>
              </a:ext>
            </a:extLst>
          </p:cNvPr>
          <p:cNvSpPr/>
          <p:nvPr/>
        </p:nvSpPr>
        <p:spPr>
          <a:xfrm>
            <a:off x="816936" y="436293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おんみみ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08" y="263525"/>
            <a:ext cx="720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79AFA919-AF6C-D24B-929E-12A73F52B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03120"/>
            <a:ext cx="8531621" cy="52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すると地は揺れ動き、山々の基も震え揺れた。主がお怒りになったのだ。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煙は鼻から立ち上り、御口からの火が焼き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尽くし、炭火が燃え上がった。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主は、天を曲げ、降りて来られた。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暗やみを足台として。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ケルブに乗って飛び、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風の翼に乗って飛びかけられ、</a:t>
            </a:r>
          </a:p>
        </p:txBody>
      </p:sp>
      <p:sp>
        <p:nvSpPr>
          <p:cNvPr id="8" name="正方形/長方形 4">
            <a:extLst>
              <a:ext uri="{FF2B5EF4-FFF2-40B4-BE49-F238E27FC236}">
                <a16:creationId xmlns:a16="http://schemas.microsoft.com/office/drawing/2014/main" id="{2AE1C580-444B-4C4E-AAE9-011602C01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88D721-D99D-8342-876B-97095043E531}"/>
              </a:ext>
            </a:extLst>
          </p:cNvPr>
          <p:cNvSpPr/>
          <p:nvPr/>
        </p:nvSpPr>
        <p:spPr>
          <a:xfrm>
            <a:off x="1486032" y="554192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つばさ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DA68C1B-5CB7-6240-9CF2-7C3E4425AED2}"/>
              </a:ext>
            </a:extLst>
          </p:cNvPr>
          <p:cNvSpPr/>
          <p:nvPr/>
        </p:nvSpPr>
        <p:spPr>
          <a:xfrm>
            <a:off x="5157469" y="90872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もとい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6FC1368-09BA-DD4E-9353-D8E708F63CF9}"/>
              </a:ext>
            </a:extLst>
          </p:cNvPr>
          <p:cNvSpPr/>
          <p:nvPr/>
        </p:nvSpPr>
        <p:spPr>
          <a:xfrm>
            <a:off x="4757359" y="1975976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</a:t>
            </a:r>
            <a:r>
              <a:rPr lang="en-US" altLang="ja-JP" sz="16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くち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F5BA57A-49E6-1246-BDFC-648DA21249C3}"/>
              </a:ext>
            </a:extLst>
          </p:cNvPr>
          <p:cNvSpPr/>
          <p:nvPr/>
        </p:nvSpPr>
        <p:spPr>
          <a:xfrm>
            <a:off x="6027866" y="90872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ふる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99110ED-DDF2-2C43-BB9D-33B773351168}"/>
              </a:ext>
            </a:extLst>
          </p:cNvPr>
          <p:cNvSpPr/>
          <p:nvPr/>
        </p:nvSpPr>
        <p:spPr>
          <a:xfrm>
            <a:off x="2339752" y="2564720"/>
            <a:ext cx="90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すみ</a:t>
            </a:r>
            <a:r>
              <a:rPr lang="en-US" altLang="ja-JP" sz="16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8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び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15416AAA-5065-D845-AC95-B20B21A60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08" y="263525"/>
            <a:ext cx="716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00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やみを隠れ家としてめぐらし、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暗い雨雲、濃い雲を仮住まいとされる。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御前の栄光の輝きから、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密雲が雹と火の炭を伴って突き進む。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主は天に雷鳴を響かせ、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いと高き方は、雹と火の炭を伴い御声を　　発せられた。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6350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914F75-ACA5-2549-AD17-058F136EC449}"/>
              </a:ext>
            </a:extLst>
          </p:cNvPr>
          <p:cNvSpPr/>
          <p:nvPr/>
        </p:nvSpPr>
        <p:spPr>
          <a:xfrm>
            <a:off x="847815" y="283113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みつうん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3297A6-4F35-FB44-800D-00DEE06048DF}"/>
              </a:ext>
            </a:extLst>
          </p:cNvPr>
          <p:cNvSpPr/>
          <p:nvPr/>
        </p:nvSpPr>
        <p:spPr>
          <a:xfrm>
            <a:off x="1576329" y="147033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あまぐも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1D26B75-086C-6B46-8803-154185D17EAA}"/>
              </a:ext>
            </a:extLst>
          </p:cNvPr>
          <p:cNvSpPr/>
          <p:nvPr/>
        </p:nvSpPr>
        <p:spPr>
          <a:xfrm>
            <a:off x="3419409" y="4202736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ひよう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CEBFAE6-AB3D-5045-B200-C4726E28F3B6}"/>
              </a:ext>
            </a:extLst>
          </p:cNvPr>
          <p:cNvSpPr/>
          <p:nvPr/>
        </p:nvSpPr>
        <p:spPr>
          <a:xfrm>
            <a:off x="4283968" y="1470336"/>
            <a:ext cx="90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かり</a:t>
            </a:r>
            <a:r>
              <a:rPr lang="en-US" altLang="ja-JP" sz="16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8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ず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8255FD-90F9-FF47-AD0D-F73FABBCD646}"/>
              </a:ext>
            </a:extLst>
          </p:cNvPr>
          <p:cNvSpPr/>
          <p:nvPr/>
        </p:nvSpPr>
        <p:spPr>
          <a:xfrm>
            <a:off x="1899110" y="2831136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ひょう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E3284C-F3AF-1442-BEA7-70945E1E0BBE}"/>
              </a:ext>
            </a:extLst>
          </p:cNvPr>
          <p:cNvSpPr/>
          <p:nvPr/>
        </p:nvSpPr>
        <p:spPr>
          <a:xfrm>
            <a:off x="1824729" y="359073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らいめい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08" y="263525"/>
            <a:ext cx="716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1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34712"/>
            <a:ext cx="8640497" cy="62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主は、矢を放ち、彼らを激しい稲妻でかき乱された。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0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主の叱責、鼻の激しい息吹で、水の底が現れ、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地の基があらわにされた。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主は、はるかに高い所から御手を伸べて私を　　　つかみ、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深い大水の中から引き上げ、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強い敵と私を憎む者から、救い出してくださった。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彼らは、私には強過ぎたから。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6350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CEBFAE6-AB3D-5045-B200-C4726E28F3B6}"/>
              </a:ext>
            </a:extLst>
          </p:cNvPr>
          <p:cNvSpPr/>
          <p:nvPr/>
        </p:nvSpPr>
        <p:spPr>
          <a:xfrm>
            <a:off x="5629929" y="83671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いなずま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8255FD-90F9-FF47-AD0D-F73FABBCD646}"/>
              </a:ext>
            </a:extLst>
          </p:cNvPr>
          <p:cNvSpPr/>
          <p:nvPr/>
        </p:nvSpPr>
        <p:spPr>
          <a:xfrm>
            <a:off x="1493529" y="250351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もとい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2A28D8A6-E07D-894E-AC48-E2E708D2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08" y="263525"/>
            <a:ext cx="716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4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彼らは、わざわいの日に私に立ち向かって来た。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しかし、主は、私の支えであった。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主は私を広い所に連れ出し、助けてくださった。</a:t>
            </a:r>
          </a:p>
          <a:p>
            <a:pPr marL="541338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それは、主が私を喜びとされたから。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主は、私の義に応じて報い、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手のきよさに応じて返してくださった。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E3284C-F3AF-1442-BEA7-70945E1E0BBE}"/>
              </a:ext>
            </a:extLst>
          </p:cNvPr>
          <p:cNvSpPr/>
          <p:nvPr/>
        </p:nvSpPr>
        <p:spPr>
          <a:xfrm>
            <a:off x="2309942" y="381052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ぎ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A29B608C-8937-E744-B1C2-F9076631E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08" y="263525"/>
            <a:ext cx="716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05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それは、私が主の道を守り、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私の神に対し、悪を行わなかったから。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主のすべてのさばきは私の前にあり、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主のおきてを私は遠ざけなかった。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私は主の前に完全であり、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罪から身を守った。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6350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07DEDE22-916C-9D43-8C33-52FD5F30B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08" y="263525"/>
            <a:ext cx="710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21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主は、私の義に応じて、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御目の前の私の手のきよさに応じて、　　　　　返してくださった。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あなたは、真実な者には真実であられ、完全な　者には完全であられ、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きよい者にはきよく、ひねた者にはご自身を隠される。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あなたは、貧しい民を救ってくださるが、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高ぶる目は、低くされる。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3297A6-4F35-FB44-800D-00DEE06048DF}"/>
              </a:ext>
            </a:extLst>
          </p:cNvPr>
          <p:cNvSpPr/>
          <p:nvPr/>
        </p:nvSpPr>
        <p:spPr>
          <a:xfrm>
            <a:off x="871200" y="1468800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おん</a:t>
            </a:r>
            <a:r>
              <a:rPr lang="en-US" altLang="ja-JP" sz="16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め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50D0E4A2-3C50-9248-8C9E-D550E824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08" y="263525"/>
            <a:ext cx="716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5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106663"/>
            <a:ext cx="8640497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あなたは私の灯火を灯され、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主、私の神は、私のやみを光とされる。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あなたによって私は軍勢に立ち向かって走り、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私の神によって城壁を飛び越える。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神の道は完全、主のみことばは純粋。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主は、主に身を避けるすべての者の盾。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18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3297A6-4F35-FB44-800D-00DEE06048DF}"/>
              </a:ext>
            </a:extLst>
          </p:cNvPr>
          <p:cNvSpPr/>
          <p:nvPr/>
        </p:nvSpPr>
        <p:spPr>
          <a:xfrm>
            <a:off x="2574000" y="90872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ともしび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5" name="正方形/長方形 5">
            <a:extLst>
              <a:ext uri="{FF2B5EF4-FFF2-40B4-BE49-F238E27FC236}">
                <a16:creationId xmlns:a16="http://schemas.microsoft.com/office/drawing/2014/main" id="{8677E207-FFC8-BB45-802E-2B60B63F2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4408" y="263525"/>
            <a:ext cx="716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/15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55943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39476</TotalTime>
  <Words>1156</Words>
  <Application>Microsoft Macintosh PowerPoint</Application>
  <PresentationFormat>画面に合わせる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15</vt:i4>
      </vt:variant>
    </vt:vector>
  </HeadingPairs>
  <TitlesOfParts>
    <vt:vector size="88" baseType="lpstr">
      <vt:lpstr>Meiryo</vt:lpstr>
      <vt:lpstr>Meiryo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1572</cp:revision>
  <cp:lastPrinted>1601-01-01T00:00:00Z</cp:lastPrinted>
  <dcterms:created xsi:type="dcterms:W3CDTF">2004-01-02T11:51:04Z</dcterms:created>
  <dcterms:modified xsi:type="dcterms:W3CDTF">2019-12-28T14:41:16Z</dcterms:modified>
</cp:coreProperties>
</file>