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87" r:id="rId68"/>
    <p:sldId id="288" r:id="rId69"/>
    <p:sldId id="289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92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7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　主を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　主を　諸々の天から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いと高きところで。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すべてのみ使いよ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主の万軍よ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148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ja-JP" altLang="en-US" sz="20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3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7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日よ　月よ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すべての輝く星よ</a:t>
            </a: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 主を　諸々の天の天よ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諸々の天の上にある水よ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ほめたたえさせよ　主の御名を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この方が命じて　それらは創造されたのだから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この方がそれらを立てられた　世々限りなく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この方が定めを置かれた　それは過ぎ去る　　　　　ことがない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148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2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　主を　地の上から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海の巨獣よ　すべての淵よ</a:t>
            </a: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火よ　雹よ　雪よ　煙よ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みことばを行う　激しい風よ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山々よ　すべての丘よ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実のなる木よ　すべての杉よ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獣よ　すべての家畜よ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這う者よ　翼のある鳥よ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148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7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EC5360-C29E-174D-8454-E721E231D717}"/>
              </a:ext>
            </a:extLst>
          </p:cNvPr>
          <p:cNvSpPr/>
          <p:nvPr/>
        </p:nvSpPr>
        <p:spPr>
          <a:xfrm>
            <a:off x="1504800" y="146160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きょじゅう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01A3A3-E80E-4D4F-94DC-EFEC00BC0487}"/>
              </a:ext>
            </a:extLst>
          </p:cNvPr>
          <p:cNvSpPr/>
          <p:nvPr/>
        </p:nvSpPr>
        <p:spPr>
          <a:xfrm>
            <a:off x="4679203" y="14616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ふち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52D461-970D-7A45-BFA4-7EE3D8847C00}"/>
              </a:ext>
            </a:extLst>
          </p:cNvPr>
          <p:cNvSpPr/>
          <p:nvPr/>
        </p:nvSpPr>
        <p:spPr>
          <a:xfrm>
            <a:off x="938604" y="55800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0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地の王たちよ　すべての国民よ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指導者たちよ　地のすべての治める者たちよ</a:t>
            </a: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若者たちよ　おとめたちよ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年老いた者たちよ　幼い者たちよ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148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7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4/5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E06B62-1CF3-ED49-8A9E-7D8F59289406}"/>
              </a:ext>
            </a:extLst>
          </p:cNvPr>
          <p:cNvSpPr/>
          <p:nvPr/>
        </p:nvSpPr>
        <p:spPr>
          <a:xfrm>
            <a:off x="4464000" y="87120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くにたみ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3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彼らにほめたたえさせよ　主の御名を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御名だけがあがめられ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その威光が地と諸々の天の上に　　　　　　　あるのだから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主は御民の角を上げられた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主にある誠実な者すべての賛美を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00E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主に近い民　イスラエルの子らの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ほめたたえよ　主を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148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7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67195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40917</TotalTime>
  <Words>290</Words>
  <Application>Microsoft Macintosh PowerPoint</Application>
  <PresentationFormat>画面に合わせる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1620</cp:revision>
  <cp:lastPrinted>1601-01-01T00:00:00Z</cp:lastPrinted>
  <dcterms:created xsi:type="dcterms:W3CDTF">2004-01-02T11:51:04Z</dcterms:created>
  <dcterms:modified xsi:type="dcterms:W3CDTF">2019-12-28T18:16:09Z</dcterms:modified>
</cp:coreProperties>
</file>