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56" r:id="rId65"/>
  </p:sldMasterIdLst>
  <p:notesMasterIdLst>
    <p:notesMasterId r:id="rId68"/>
  </p:notesMasterIdLst>
  <p:sldIdLst>
    <p:sldId id="256" r:id="rId66"/>
    <p:sldId id="260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1"/>
    <a:srgbClr val="1E487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4" autoAdjust="0"/>
    <p:restoredTop sz="96327" autoAdjust="0"/>
  </p:normalViewPr>
  <p:slideViewPr>
    <p:cSldViewPr>
      <p:cViewPr varScale="1">
        <p:scale>
          <a:sx n="124" d="100"/>
          <a:sy n="124" d="100"/>
        </p:scale>
        <p:origin x="192" y="16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2019/12/27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2019/12/27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2019/12/27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2019/12/27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2019/12/27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2019/12/27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2019/12/27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2019/12/27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2019/12/27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24AC0-7C92-DA45-8721-BAE34C1AA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B7948-D95F-9D43-BF5C-CB2558608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02DF8-6C87-F445-8882-97324F646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AADC-8E07-F94D-8A13-D98C99C4F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87307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14E98-8DD2-6145-8A56-C73209BB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91BC3-0F75-2343-8DE5-45019D2C4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E93E7-7475-DF48-8D0C-C5D08D84D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1071-1E11-CF43-8091-AFAB7E3759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97298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147F9-A4BE-FB44-9D97-106382FC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B0F09C-FA9F-374A-B67C-39421ED2B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C26067-3605-1D42-84A4-2453606F4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D335-1953-0E41-A13A-168ED1AC1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94188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7A8D6-F671-5D46-8EDE-10B38CCB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3EB56-4395-A748-A126-184D33154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77E63-7B18-4E42-B2A9-8111569D2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F1C0-83D3-1544-8BE9-106953B8D6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96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4A5A0-E754-1749-89CF-29BC10A67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62AFDE-C1A9-0E44-8B5A-05A5CAFB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72DA88-24E5-8045-9B1B-8FFF5ABF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E0B8-59E9-8843-A1F6-EC8431D7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57299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3C380C-8690-3544-A52C-C9230483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56E4F-22D7-FA4F-9E27-FD08E4998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DDAF9E-E029-CA4A-9D68-51BCD6F21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29A0-9C95-2248-8CF8-C1B9E66C4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04633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7EFD61-87EE-6A46-B863-236FE94C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E33FB1-DEF4-DE46-A2F5-CD1D9BD0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A1443B-AF15-5643-BD55-FCD7FD10F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2779-6D1D-6E4C-B681-D1660783E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5604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E84F5-61EC-204B-965C-9F77A8321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3B810-A669-B242-A5BC-D049CB9D7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7DB73-1024-154C-9F98-D21C9EDB7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DDE7-57AF-3145-88E7-B6C7A9499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862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125A7-3EC0-2548-AA3D-DEE44C317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7F774-3D5B-C340-88A9-7349B6B7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40248-C1FB-0248-A36F-B4DB7E120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EEE1-C354-734C-84C1-BDFC0B8978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437076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89987-6A7B-3D4C-82DF-339A407F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1B07F-4DA8-6543-A9AF-05C0305F9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8DB07-D38C-0E45-8308-00E25752D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1A74-D38D-CA49-AB17-B0D2208EB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85397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3A40B-11E2-A343-BB04-1604A9D44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C42AC-0F5C-7545-81B9-9C2920282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1B580-564A-B64B-8EFB-F10F82F99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94F-4BD9-6A40-88E8-8CD2D9856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978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7FFC28-6DC0-F241-BAE8-F37E90C4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5BD340-A330-F444-A192-DD4B8108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CE611-6820-404A-8BD5-CFB7E755A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A80D4A-F508-8D45-84B7-C95575115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FABE11-3BE5-BF4C-A4B9-2EB72A385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F213C-4F3F-014C-9EA5-3FF419C71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8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57" r:id="rId1"/>
    <p:sldLayoutId id="2147585758" r:id="rId2"/>
    <p:sldLayoutId id="2147585759" r:id="rId3"/>
    <p:sldLayoutId id="2147585760" r:id="rId4"/>
    <p:sldLayoutId id="2147585761" r:id="rId5"/>
    <p:sldLayoutId id="2147585762" r:id="rId6"/>
    <p:sldLayoutId id="2147585763" r:id="rId7"/>
    <p:sldLayoutId id="2147585764" r:id="rId8"/>
    <p:sldLayoutId id="2147585765" r:id="rId9"/>
    <p:sldLayoutId id="2147585766" r:id="rId10"/>
    <p:sldLayoutId id="2147585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2019/12/27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844824"/>
            <a:ext cx="8820596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主よ。私のこころは　驕りません</a:t>
            </a: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また　この目は　高ぶりません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さらに　私は　立ち入りません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自分に及びのつかない　大きなことや　　　　　　不思議なことに。</a:t>
            </a: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131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2B5C3B-2143-9743-A3E3-0161F4E45EAD}"/>
              </a:ext>
            </a:extLst>
          </p:cNvPr>
          <p:cNvSpPr/>
          <p:nvPr/>
        </p:nvSpPr>
        <p:spPr>
          <a:xfrm>
            <a:off x="395536" y="692696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都のぼりの歌　ダビデによる</a:t>
            </a: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9BDA0DD5-BEA7-2342-B31A-A531358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292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1/2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0B7A76-2EDF-354F-9AC5-0B4B63EA94C5}"/>
              </a:ext>
            </a:extLst>
          </p:cNvPr>
          <p:cNvSpPr/>
          <p:nvPr/>
        </p:nvSpPr>
        <p:spPr>
          <a:xfrm>
            <a:off x="4017600" y="208800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おご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その代わりに　私は　自分のたましいを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和らげ　また　静めました。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乳離れした子が　母親のもとにいるかのように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このたましいは私のうちで　乳離れした　　　　　　子のようです。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イスラエルよ　待ち望め　主を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このときから　とこしえに至るまで。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131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6" y="263525"/>
            <a:ext cx="577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/2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A0080FC-FC96-2143-995A-FAE840B80BE6}"/>
              </a:ext>
            </a:extLst>
          </p:cNvPr>
          <p:cNvSpPr/>
          <p:nvPr/>
        </p:nvSpPr>
        <p:spPr>
          <a:xfrm>
            <a:off x="849600" y="150480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やわ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440081-68E4-8E42-AB24-65CA5B08361E}"/>
              </a:ext>
            </a:extLst>
          </p:cNvPr>
          <p:cNvSpPr/>
          <p:nvPr/>
        </p:nvSpPr>
        <p:spPr>
          <a:xfrm>
            <a:off x="367200" y="2253600"/>
            <a:ext cx="941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ち</a:t>
            </a:r>
            <a:r>
              <a:rPr lang="en-US" altLang="ja-JP" sz="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</a:t>
            </a:r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ばな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40725</TotalTime>
  <Words>109</Words>
  <Application>Microsoft Macintosh PowerPoint</Application>
  <PresentationFormat>画面に合わせる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2</vt:i4>
      </vt:variant>
    </vt:vector>
  </HeadingPairs>
  <TitlesOfParts>
    <vt:vector size="75" baseType="lpstr">
      <vt:lpstr>メイリオ</vt:lpstr>
      <vt:lpstr>メイリオ</vt:lpstr>
      <vt:lpstr>Arial</vt:lpstr>
      <vt:lpstr>Calibri</vt:lpstr>
      <vt:lpstr>Century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5_標準デザイン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ボロメオ ボビー</cp:lastModifiedBy>
  <cp:revision>1603</cp:revision>
  <cp:lastPrinted>1601-01-01T00:00:00Z</cp:lastPrinted>
  <dcterms:created xsi:type="dcterms:W3CDTF">2004-01-02T11:51:04Z</dcterms:created>
  <dcterms:modified xsi:type="dcterms:W3CDTF">2019-12-27T02:02:36Z</dcterms:modified>
</cp:coreProperties>
</file>