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70"/>
  </p:notesMasterIdLst>
  <p:sldIdLst>
    <p:sldId id="256" r:id="rId66"/>
    <p:sldId id="260" r:id="rId67"/>
    <p:sldId id="261" r:id="rId68"/>
    <p:sldId id="262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4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192" y="16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2020/4/6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2020/4/6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2020/4/6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2020/4/6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2020/4/6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2020/4/6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2020/4/6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2020/4/6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2020/4/6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2020/4/6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44824"/>
            <a:ext cx="8820596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深い淵からあなたを呼び求めます　主よ。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主よ　聞いてください　私の声を。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御耳を傾けてください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私の願いの声に。</a:t>
            </a: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130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都のぼりの歌</a:t>
            </a: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960" y="263525"/>
            <a:ext cx="567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1/4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0B7A76-2EDF-354F-9AC5-0B4B63EA94C5}"/>
              </a:ext>
            </a:extLst>
          </p:cNvPr>
          <p:cNvSpPr/>
          <p:nvPr/>
        </p:nvSpPr>
        <p:spPr>
          <a:xfrm>
            <a:off x="208800" y="34344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おん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もし　不義に目を留められるなら　主よ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主よ　だれが御前に立てるでしょう。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しかし、 御もとに　赦しがあるゆえに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　恐れられます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130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745" y="263525"/>
            <a:ext cx="570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/4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440081-68E4-8E42-AB24-65CA5B08361E}"/>
              </a:ext>
            </a:extLst>
          </p:cNvPr>
          <p:cNvSpPr/>
          <p:nvPr/>
        </p:nvSpPr>
        <p:spPr>
          <a:xfrm>
            <a:off x="2051720" y="222635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主を待ち望みます。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私のたましいは待ち望みます。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みことばに　望みを置きます。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このたましいは　私の主に。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夜回りが夜明けを待つのにまさって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夜回りが夜明けを慕うように。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130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346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3/4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13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イスラエルよ　主に望みを置け。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主のもとには　真実の愛があり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0747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豊かな贖いがあるのだから。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この方は　イスラエルを贖い出される　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すべての不義から。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130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014" y="263525"/>
            <a:ext cx="567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/4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13511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40746</TotalTime>
  <Words>166</Words>
  <Application>Microsoft Macintosh PowerPoint</Application>
  <PresentationFormat>画面に合わせる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4</vt:i4>
      </vt:variant>
    </vt:vector>
  </HeadingPairs>
  <TitlesOfParts>
    <vt:vector size="77" baseType="lpstr">
      <vt:lpstr>Meiryo</vt:lpstr>
      <vt:lpstr>Meiryo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1606</cp:revision>
  <cp:lastPrinted>1601-01-01T00:00:00Z</cp:lastPrinted>
  <dcterms:created xsi:type="dcterms:W3CDTF">2004-01-02T11:51:04Z</dcterms:created>
  <dcterms:modified xsi:type="dcterms:W3CDTF">2020-04-06T07:04:20Z</dcterms:modified>
</cp:coreProperties>
</file>