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22" r:id="rId65"/>
  </p:sldMasterIdLst>
  <p:notesMasterIdLst>
    <p:notesMasterId r:id="rId69"/>
  </p:notesMasterIdLst>
  <p:sldIdLst>
    <p:sldId id="256" r:id="rId66"/>
    <p:sldId id="260" r:id="rId67"/>
    <p:sldId id="261" r:id="rId6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27" autoAdjust="0"/>
    <p:restoredTop sz="96327" autoAdjust="0"/>
  </p:normalViewPr>
  <p:slideViewPr>
    <p:cSldViewPr>
      <p:cViewPr varScale="1">
        <p:scale>
          <a:sx n="87" d="100"/>
          <a:sy n="87" d="100"/>
        </p:scale>
        <p:origin x="224" y="984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2025/3/1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9AADC-8E07-F94D-8A13-D98C99C4FD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09159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01071-1E11-CF43-8091-AFAB7E37593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662074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D335-1953-0E41-A13A-168ED1AC113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0622753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F1C0-83D3-1544-8BE9-106953B8D63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615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FE0B8-59E9-8843-A1F6-EC8431D711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675704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29A0-9C95-2248-8CF8-C1B9E66C419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838137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2779-6D1D-6E4C-B681-D1660783E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6230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213C-4F3F-014C-9EA5-3FF419C716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566476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EEE1-C354-734C-84C1-BDFC0B89784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348774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213C-4F3F-014C-9EA5-3FF419C716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00589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D594F-4BD9-6A40-88E8-8CD2D985699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563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Segoe Print" panose="02000800000000000000" pitchFamily="2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Segoe Print" panose="02000800000000000000" pitchFamily="2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Segoe Print" panose="02000800000000000000" pitchFamily="2" charset="0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66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23" r:id="rId1"/>
    <p:sldLayoutId id="2147585724" r:id="rId2"/>
    <p:sldLayoutId id="2147585725" r:id="rId3"/>
    <p:sldLayoutId id="2147585726" r:id="rId4"/>
    <p:sldLayoutId id="2147585727" r:id="rId5"/>
    <p:sldLayoutId id="2147585728" r:id="rId6"/>
    <p:sldLayoutId id="2147585729" r:id="rId7"/>
    <p:sldLayoutId id="2147585730" r:id="rId8"/>
    <p:sldLayoutId id="2147585731" r:id="rId9"/>
    <p:sldLayoutId id="2147585732" r:id="rId10"/>
    <p:sldLayoutId id="2147585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2025/3/1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0" y="1843200"/>
            <a:ext cx="11089808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　　　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主がシオンを復興してくださったとき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私たちは夢を見ている者のようであった。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そのとき　私たちの口は笑いで満たされた。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私たちの舌も喜びの叫びで・・・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そのとき　諸国の人々は言った。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｢</a:t>
            </a: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主は彼らのために偉大なことをなさった」</a:t>
            </a: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263526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126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1919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都のぼりの歌</a:t>
            </a:r>
          </a:p>
        </p:txBody>
      </p:sp>
      <p:sp>
        <p:nvSpPr>
          <p:cNvPr id="3" name="正方形/長方形 5">
            <a:extLst>
              <a:ext uri="{FF2B5EF4-FFF2-40B4-BE49-F238E27FC236}">
                <a16:creationId xmlns:a16="http://schemas.microsoft.com/office/drawing/2014/main" id="{105FB040-157B-C071-4320-D6FCF077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37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0" y="1076400"/>
            <a:ext cx="10945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主は私たちのために偉大なことをしてくださった。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それが私たちの喜びとなった。</a:t>
            </a: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263526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126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5">
            <a:extLst>
              <a:ext uri="{FF2B5EF4-FFF2-40B4-BE49-F238E27FC236}">
                <a16:creationId xmlns:a16="http://schemas.microsoft.com/office/drawing/2014/main" id="{650F2ECF-0892-DD7D-4770-5B5750F80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1102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2/3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0" y="1051200"/>
            <a:ext cx="1123382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私たちの繁栄を回復してください　主よ。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ネゲブの流れがそうなるときのように。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涙とともに種を蒔く者は</a:t>
            </a:r>
          </a:p>
          <a:p>
            <a:pPr marL="5413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喜び叫びながら刈り取る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種入れを抱え　泣きながら出て行く者は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4905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束を抱え　喜び叫びながら帰って来る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263526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126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5">
            <a:extLst>
              <a:ext uri="{FF2B5EF4-FFF2-40B4-BE49-F238E27FC236}">
                <a16:creationId xmlns:a16="http://schemas.microsoft.com/office/drawing/2014/main" id="{432F4381-1EF7-C461-15ED-449C5C2E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37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41987</TotalTime>
  <Words>149</Words>
  <Application>Microsoft Macintosh PowerPoint</Application>
  <PresentationFormat>ワイド画面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3</vt:i4>
      </vt:variant>
    </vt:vector>
  </HeadingPairs>
  <TitlesOfParts>
    <vt:vector size="78" baseType="lpstr">
      <vt:lpstr>メイリオ</vt:lpstr>
      <vt:lpstr>メイリオ</vt:lpstr>
      <vt:lpstr>Arial</vt:lpstr>
      <vt:lpstr>Calibri</vt:lpstr>
      <vt:lpstr>Calibri Light</vt:lpstr>
      <vt:lpstr>Century</vt:lpstr>
      <vt:lpstr>Segoe Print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ボビー ボロメオ</cp:lastModifiedBy>
  <cp:revision>1610</cp:revision>
  <cp:lastPrinted>1601-01-01T00:00:00Z</cp:lastPrinted>
  <dcterms:created xsi:type="dcterms:W3CDTF">2004-01-02T11:51:04Z</dcterms:created>
  <dcterms:modified xsi:type="dcterms:W3CDTF">2025-03-01T08:58:07Z</dcterms:modified>
</cp:coreProperties>
</file>