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1"/>
  </p:notesMasterIdLst>
  <p:sldIdLst>
    <p:sldId id="256" r:id="rId66"/>
    <p:sldId id="260" r:id="rId67"/>
    <p:sldId id="276" r:id="rId68"/>
    <p:sldId id="275" r:id="rId69"/>
    <p:sldId id="261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5" autoAdjust="0"/>
    <p:restoredTop sz="96327" autoAdjust="0"/>
  </p:normalViewPr>
  <p:slideViewPr>
    <p:cSldViewPr>
      <p:cViewPr varScale="1">
        <p:scale>
          <a:sx n="110" d="100"/>
          <a:sy n="110" d="100"/>
        </p:scale>
        <p:origin x="896" y="47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5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2025/5/30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2025/5/30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主に感謝し　御名を呼び求めよ。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そのみわざを諸国の民の間に知らせよ。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主に歌え　主にほめ歌を。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そのすべての奇しいみわざを語れ。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誇りとせよ　主の聖なる御名を。 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喜べ　主を慕い求める者たちの心よ。</a:t>
            </a: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3366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105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1–15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節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292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尋ね求めよ　主と　その御力を。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慕い求めよ　御顔を絶えず。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思い起こせ　主が行われた奇しいみわざを。　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その奇跡と御口のさばきを。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主のしもべ アブラハムの裔よ。 　　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主に選ばれた者 ヤコブの子らよ。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105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6" y="263525"/>
            <a:ext cx="5774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440081-68E4-8E42-AB24-65CA5B08361E}"/>
              </a:ext>
            </a:extLst>
          </p:cNvPr>
          <p:cNvSpPr/>
          <p:nvPr/>
        </p:nvSpPr>
        <p:spPr>
          <a:xfrm>
            <a:off x="4625037" y="3594502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すえ</a:t>
            </a:r>
            <a:endParaRPr lang="ja-JP" altLang="en-US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この方こそ主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私たちの神。 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そのさばきは　全地にわたる。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とこしえに覚えておられる　主はご自分の契約を。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命じられたみことばを 千代までも。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それは　アブラハムと結んだ契約 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イサクへの誓い。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11113" lvl="0" indent="-11113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105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6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主はそれを ヤコブへの定めとして立てられた。 　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イスラエルへの 永遠の契約として。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主は言われた。「あなたに　カナンの地を与える。　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あなたがたへのゆずりの地として。」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105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0346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9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そのころ 彼らの数は少なく 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実にわずかで そこでは寄留者であった。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彼らは渡り歩いた 国から国へ 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一つの王国からほかの民のところへと。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しかし主は どの人にも　彼らを虐げさせず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彼らのために　王たちを戒められた。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「わたしの油注がれた者たちに触れるな。 　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わたしの預言者たちに危害を加えるな。」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295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105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075" y="263525"/>
            <a:ext cx="574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/5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40749</TotalTime>
  <Words>292</Words>
  <Application>Microsoft Macintosh PowerPoint</Application>
  <PresentationFormat>画面に合わせる 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5</vt:i4>
      </vt:variant>
    </vt:vector>
  </HeadingPairs>
  <TitlesOfParts>
    <vt:vector size="78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ボビー ボロメオ</cp:lastModifiedBy>
  <cp:revision>1606</cp:revision>
  <cp:lastPrinted>1601-01-01T00:00:00Z</cp:lastPrinted>
  <dcterms:created xsi:type="dcterms:W3CDTF">2004-01-02T11:51:04Z</dcterms:created>
  <dcterms:modified xsi:type="dcterms:W3CDTF">2025-05-29T16:12:32Z</dcterms:modified>
</cp:coreProperties>
</file>